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2" r:id="rId1"/>
    <p:sldMasterId id="2147483734" r:id="rId2"/>
    <p:sldMasterId id="2147483756" r:id="rId3"/>
  </p:sldMasterIdLst>
  <p:notesMasterIdLst>
    <p:notesMasterId r:id="rId15"/>
  </p:notesMasterIdLst>
  <p:sldIdLst>
    <p:sldId id="275" r:id="rId4"/>
    <p:sldId id="267" r:id="rId5"/>
    <p:sldId id="265" r:id="rId6"/>
    <p:sldId id="264" r:id="rId7"/>
    <p:sldId id="273" r:id="rId8"/>
    <p:sldId id="274" r:id="rId9"/>
    <p:sldId id="268" r:id="rId10"/>
    <p:sldId id="269" r:id="rId11"/>
    <p:sldId id="270" r:id="rId12"/>
    <p:sldId id="271" r:id="rId13"/>
    <p:sldId id="272"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B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74" autoAdjust="0"/>
    <p:restoredTop sz="80093" autoAdjust="0"/>
  </p:normalViewPr>
  <p:slideViewPr>
    <p:cSldViewPr snapToGrid="0">
      <p:cViewPr varScale="1">
        <p:scale>
          <a:sx n="67" d="100"/>
          <a:sy n="67" d="100"/>
        </p:scale>
        <p:origin x="78" y="564"/>
      </p:cViewPr>
      <p:guideLst/>
    </p:cSldViewPr>
  </p:slideViewPr>
  <p:notesTextViewPr>
    <p:cViewPr>
      <p:scale>
        <a:sx n="1" d="1"/>
        <a:sy n="1" d="1"/>
      </p:scale>
      <p:origin x="0" y="-6"/>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6B024E-8712-4889-8BF6-8B687D987E69}" type="doc">
      <dgm:prSet loTypeId="urn:microsoft.com/office/officeart/2005/8/layout/process1" loCatId="process" qsTypeId="urn:microsoft.com/office/officeart/2005/8/quickstyle/simple1" qsCatId="simple" csTypeId="urn:microsoft.com/office/officeart/2005/8/colors/accent1_2" csCatId="accent1" phldr="1"/>
      <dgm:spPr/>
    </dgm:pt>
    <dgm:pt modelId="{D9635FF1-63B6-4B6F-B97A-2BDB9A3CFBBE}">
      <dgm:prSet phldrT="[Text]" custT="1"/>
      <dgm:spPr>
        <a:noFill/>
        <a:ln w="28575">
          <a:solidFill>
            <a:srgbClr val="034B89"/>
          </a:solidFill>
        </a:ln>
      </dgm:spPr>
      <dgm:t>
        <a:bodyPr/>
        <a:lstStyle/>
        <a:p>
          <a:pPr algn="l"/>
          <a:r>
            <a:rPr lang="en-GB" sz="1800" b="1" dirty="0" smtClean="0">
              <a:solidFill>
                <a:srgbClr val="034B89"/>
              </a:solidFill>
              <a:latin typeface="Arial" panose="020B0604020202020204" pitchFamily="34" charset="0"/>
              <a:cs typeface="Arial" panose="020B0604020202020204" pitchFamily="34" charset="0"/>
            </a:rPr>
            <a:t>Phase 1: Until 2035</a:t>
          </a:r>
        </a:p>
        <a:p>
          <a:pPr algn="l"/>
          <a:endParaRPr lang="en-GB" sz="1200" b="1" dirty="0" smtClean="0">
            <a:solidFill>
              <a:srgbClr val="034B89"/>
            </a:solidFill>
            <a:latin typeface="Arial" panose="020B0604020202020204" pitchFamily="34" charset="0"/>
            <a:cs typeface="Arial" panose="020B0604020202020204" pitchFamily="34" charset="0"/>
          </a:endParaRPr>
        </a:p>
        <a:p>
          <a:pPr algn="l"/>
          <a:r>
            <a:rPr lang="en-GB" sz="1800" dirty="0" smtClean="0">
              <a:solidFill>
                <a:srgbClr val="034B89"/>
              </a:solidFill>
              <a:latin typeface="Arial" panose="020B0604020202020204" pitchFamily="34" charset="0"/>
              <a:cs typeface="Arial" panose="020B0604020202020204" pitchFamily="34" charset="0"/>
            </a:rPr>
            <a:t>Maintain and improve current defences, safeguard areas required for future improvements, monitor climate change indicators</a:t>
          </a:r>
        </a:p>
        <a:p>
          <a:pPr algn="l"/>
          <a:endParaRPr lang="en-GB" sz="1800" dirty="0">
            <a:solidFill>
              <a:schemeClr val="accent2">
                <a:lumMod val="50000"/>
              </a:schemeClr>
            </a:solidFill>
            <a:latin typeface="Arial" panose="020B0604020202020204" pitchFamily="34" charset="0"/>
            <a:cs typeface="Arial" panose="020B0604020202020204" pitchFamily="34" charset="0"/>
          </a:endParaRPr>
        </a:p>
      </dgm:t>
    </dgm:pt>
    <dgm:pt modelId="{CD741595-2352-4DC2-886C-EE221B1A7A79}" type="parTrans" cxnId="{93F44E64-204A-4EA0-B554-4EA3445DB385}">
      <dgm:prSet/>
      <dgm:spPr/>
      <dgm:t>
        <a:bodyPr/>
        <a:lstStyle/>
        <a:p>
          <a:endParaRPr lang="en-GB"/>
        </a:p>
      </dgm:t>
    </dgm:pt>
    <dgm:pt modelId="{A967448A-7B6A-474E-B03B-FE99F92FED07}" type="sibTrans" cxnId="{93F44E64-204A-4EA0-B554-4EA3445DB385}">
      <dgm:prSet/>
      <dgm:spPr>
        <a:solidFill>
          <a:srgbClr val="034B89"/>
        </a:solidFill>
        <a:ln>
          <a:solidFill>
            <a:srgbClr val="034B89"/>
          </a:solidFill>
        </a:ln>
      </dgm:spPr>
      <dgm:t>
        <a:bodyPr/>
        <a:lstStyle/>
        <a:p>
          <a:pPr algn="l"/>
          <a:endParaRPr lang="en-GB">
            <a:latin typeface="Arial" panose="020B0604020202020204" pitchFamily="34" charset="0"/>
            <a:cs typeface="Arial" panose="020B0604020202020204" pitchFamily="34" charset="0"/>
          </a:endParaRPr>
        </a:p>
      </dgm:t>
    </dgm:pt>
    <dgm:pt modelId="{5124112A-425B-41AA-BB49-A8C73125A1BF}">
      <dgm:prSet phldrT="[Text]" custT="1"/>
      <dgm:spPr>
        <a:noFill/>
        <a:ln w="28575">
          <a:solidFill>
            <a:srgbClr val="034B89"/>
          </a:solidFill>
        </a:ln>
      </dgm:spPr>
      <dgm:t>
        <a:bodyPr/>
        <a:lstStyle/>
        <a:p>
          <a:pPr algn="l"/>
          <a:r>
            <a:rPr lang="en-GB" sz="1700" b="1" dirty="0" smtClean="0">
              <a:solidFill>
                <a:srgbClr val="034B89"/>
              </a:solidFill>
              <a:latin typeface="Arial" panose="020B0604020202020204" pitchFamily="34" charset="0"/>
              <a:cs typeface="Arial" panose="020B0604020202020204" pitchFamily="34" charset="0"/>
            </a:rPr>
            <a:t>Phase 2: Middle 15 years</a:t>
          </a:r>
        </a:p>
        <a:p>
          <a:pPr algn="l"/>
          <a:endParaRPr lang="en-GB" sz="1700" b="1" dirty="0" smtClean="0">
            <a:solidFill>
              <a:srgbClr val="034B89"/>
            </a:solidFill>
            <a:latin typeface="Arial" panose="020B0604020202020204" pitchFamily="34" charset="0"/>
            <a:cs typeface="Arial" panose="020B0604020202020204" pitchFamily="34" charset="0"/>
          </a:endParaRPr>
        </a:p>
        <a:p>
          <a:pPr algn="l"/>
          <a:r>
            <a:rPr lang="en-GB" sz="1800" dirty="0" smtClean="0">
              <a:solidFill>
                <a:srgbClr val="034B89"/>
              </a:solidFill>
              <a:latin typeface="Arial" panose="020B0604020202020204" pitchFamily="34" charset="0"/>
              <a:cs typeface="Arial" panose="020B0604020202020204" pitchFamily="34" charset="0"/>
            </a:rPr>
            <a:t>Raise existing walls, defences and smaller barriers whilst reshaping the riverside environment</a:t>
          </a:r>
        </a:p>
        <a:p>
          <a:pPr algn="l"/>
          <a:endParaRPr lang="en-GB" sz="1700" dirty="0" smtClean="0">
            <a:solidFill>
              <a:schemeClr val="accent2">
                <a:lumMod val="50000"/>
              </a:schemeClr>
            </a:solidFill>
            <a:latin typeface="Arial" panose="020B0604020202020204" pitchFamily="34" charset="0"/>
            <a:cs typeface="Arial" panose="020B0604020202020204" pitchFamily="34" charset="0"/>
          </a:endParaRPr>
        </a:p>
        <a:p>
          <a:pPr algn="l"/>
          <a:endParaRPr lang="en-GB" sz="1700" dirty="0">
            <a:solidFill>
              <a:schemeClr val="accent2">
                <a:lumMod val="50000"/>
              </a:schemeClr>
            </a:solidFill>
            <a:latin typeface="Arial" panose="020B0604020202020204" pitchFamily="34" charset="0"/>
            <a:cs typeface="Arial" panose="020B0604020202020204" pitchFamily="34" charset="0"/>
          </a:endParaRPr>
        </a:p>
      </dgm:t>
    </dgm:pt>
    <dgm:pt modelId="{C25D759D-26C5-4D84-8728-DA9E4C64DAAD}" type="parTrans" cxnId="{F2F56FFA-8DDA-40A7-8388-0C6F1573E7C7}">
      <dgm:prSet/>
      <dgm:spPr/>
      <dgm:t>
        <a:bodyPr/>
        <a:lstStyle/>
        <a:p>
          <a:endParaRPr lang="en-GB"/>
        </a:p>
      </dgm:t>
    </dgm:pt>
    <dgm:pt modelId="{DB6E442C-A493-45EF-A7B0-74899D436248}" type="sibTrans" cxnId="{F2F56FFA-8DDA-40A7-8388-0C6F1573E7C7}">
      <dgm:prSet/>
      <dgm:spPr>
        <a:solidFill>
          <a:srgbClr val="034B89"/>
        </a:solidFill>
        <a:ln>
          <a:solidFill>
            <a:srgbClr val="034B89"/>
          </a:solidFill>
        </a:ln>
      </dgm:spPr>
      <dgm:t>
        <a:bodyPr/>
        <a:lstStyle/>
        <a:p>
          <a:pPr algn="l"/>
          <a:endParaRPr lang="en-GB">
            <a:latin typeface="Arial" panose="020B0604020202020204" pitchFamily="34" charset="0"/>
            <a:cs typeface="Arial" panose="020B0604020202020204" pitchFamily="34" charset="0"/>
          </a:endParaRPr>
        </a:p>
      </dgm:t>
    </dgm:pt>
    <dgm:pt modelId="{8D7275C8-2FA5-49F0-BB0F-2EF5CD8C52C3}">
      <dgm:prSet phldrT="[Text]" custT="1"/>
      <dgm:spPr>
        <a:noFill/>
        <a:ln w="28575">
          <a:solidFill>
            <a:srgbClr val="034B89"/>
          </a:solidFill>
        </a:ln>
      </dgm:spPr>
      <dgm:t>
        <a:bodyPr/>
        <a:lstStyle/>
        <a:p>
          <a:pPr algn="l"/>
          <a:r>
            <a:rPr lang="en-GB" sz="1700" b="1" dirty="0" smtClean="0">
              <a:solidFill>
                <a:srgbClr val="034B89"/>
              </a:solidFill>
              <a:latin typeface="Arial" panose="020B0604020202020204" pitchFamily="34" charset="0"/>
              <a:cs typeface="Arial" panose="020B0604020202020204" pitchFamily="34" charset="0"/>
            </a:rPr>
            <a:t>Phase 3: To the end of the century</a:t>
          </a:r>
        </a:p>
        <a:p>
          <a:pPr algn="l"/>
          <a:endParaRPr lang="en-GB" sz="1700" b="1" dirty="0" smtClean="0">
            <a:solidFill>
              <a:srgbClr val="034B89"/>
            </a:solidFill>
            <a:latin typeface="Arial" panose="020B0604020202020204" pitchFamily="34" charset="0"/>
            <a:cs typeface="Arial" panose="020B0604020202020204" pitchFamily="34" charset="0"/>
          </a:endParaRPr>
        </a:p>
        <a:p>
          <a:pPr algn="l"/>
          <a:r>
            <a:rPr lang="en-GB" sz="1800" dirty="0" smtClean="0">
              <a:solidFill>
                <a:srgbClr val="034B89"/>
              </a:solidFill>
              <a:latin typeface="Arial" panose="020B0604020202020204" pitchFamily="34" charset="0"/>
              <a:cs typeface="Arial" panose="020B0604020202020204" pitchFamily="34" charset="0"/>
            </a:rPr>
            <a:t>Determine and implement an option for the future of the Thames Barrier, adapt other defences as required to work alongside this to protect the estuary</a:t>
          </a:r>
          <a:endParaRPr lang="en-GB" sz="1800" dirty="0">
            <a:solidFill>
              <a:srgbClr val="034B89"/>
            </a:solidFill>
            <a:latin typeface="Arial" panose="020B0604020202020204" pitchFamily="34" charset="0"/>
            <a:cs typeface="Arial" panose="020B0604020202020204" pitchFamily="34" charset="0"/>
          </a:endParaRPr>
        </a:p>
      </dgm:t>
    </dgm:pt>
    <dgm:pt modelId="{F95B01E6-4F93-4F90-9B09-58E6F6A73A14}" type="parTrans" cxnId="{556CF391-FA89-4414-9546-77383FA30D3E}">
      <dgm:prSet/>
      <dgm:spPr/>
      <dgm:t>
        <a:bodyPr/>
        <a:lstStyle/>
        <a:p>
          <a:endParaRPr lang="en-GB"/>
        </a:p>
      </dgm:t>
    </dgm:pt>
    <dgm:pt modelId="{84001FAD-51AC-4C19-8894-3AF3000C8A14}" type="sibTrans" cxnId="{556CF391-FA89-4414-9546-77383FA30D3E}">
      <dgm:prSet/>
      <dgm:spPr/>
      <dgm:t>
        <a:bodyPr/>
        <a:lstStyle/>
        <a:p>
          <a:endParaRPr lang="en-GB"/>
        </a:p>
      </dgm:t>
    </dgm:pt>
    <dgm:pt modelId="{39461708-289F-4F7D-8B5F-95025FEB3881}" type="pres">
      <dgm:prSet presAssocID="{F46B024E-8712-4889-8BF6-8B687D987E69}" presName="Name0" presStyleCnt="0">
        <dgm:presLayoutVars>
          <dgm:dir/>
          <dgm:resizeHandles val="exact"/>
        </dgm:presLayoutVars>
      </dgm:prSet>
      <dgm:spPr/>
    </dgm:pt>
    <dgm:pt modelId="{DE3CDF30-E326-4F60-B54F-AFA8F5F4D8A6}" type="pres">
      <dgm:prSet presAssocID="{D9635FF1-63B6-4B6F-B97A-2BDB9A3CFBBE}" presName="node" presStyleLbl="node1" presStyleIdx="0" presStyleCnt="3" custScaleY="105606">
        <dgm:presLayoutVars>
          <dgm:bulletEnabled val="1"/>
        </dgm:presLayoutVars>
      </dgm:prSet>
      <dgm:spPr/>
      <dgm:t>
        <a:bodyPr/>
        <a:lstStyle/>
        <a:p>
          <a:endParaRPr lang="en-GB"/>
        </a:p>
      </dgm:t>
    </dgm:pt>
    <dgm:pt modelId="{AD7D5534-26A2-4ABF-91B9-F880B50529F9}" type="pres">
      <dgm:prSet presAssocID="{A967448A-7B6A-474E-B03B-FE99F92FED07}" presName="sibTrans" presStyleLbl="sibTrans2D1" presStyleIdx="0" presStyleCnt="2"/>
      <dgm:spPr/>
      <dgm:t>
        <a:bodyPr/>
        <a:lstStyle/>
        <a:p>
          <a:endParaRPr lang="en-GB"/>
        </a:p>
      </dgm:t>
    </dgm:pt>
    <dgm:pt modelId="{7FB3F97A-47EE-42E1-B7E8-86F761BDC2B1}" type="pres">
      <dgm:prSet presAssocID="{A967448A-7B6A-474E-B03B-FE99F92FED07}" presName="connectorText" presStyleLbl="sibTrans2D1" presStyleIdx="0" presStyleCnt="2"/>
      <dgm:spPr/>
      <dgm:t>
        <a:bodyPr/>
        <a:lstStyle/>
        <a:p>
          <a:endParaRPr lang="en-GB"/>
        </a:p>
      </dgm:t>
    </dgm:pt>
    <dgm:pt modelId="{89BE41BC-3867-45DD-B7BF-CDDDCBA3095B}" type="pres">
      <dgm:prSet presAssocID="{5124112A-425B-41AA-BB49-A8C73125A1BF}" presName="node" presStyleLbl="node1" presStyleIdx="1" presStyleCnt="3" custScaleY="105594">
        <dgm:presLayoutVars>
          <dgm:bulletEnabled val="1"/>
        </dgm:presLayoutVars>
      </dgm:prSet>
      <dgm:spPr/>
      <dgm:t>
        <a:bodyPr/>
        <a:lstStyle/>
        <a:p>
          <a:endParaRPr lang="en-GB"/>
        </a:p>
      </dgm:t>
    </dgm:pt>
    <dgm:pt modelId="{88050574-DA46-43BC-BAEE-2B1F2FBC5CFC}" type="pres">
      <dgm:prSet presAssocID="{DB6E442C-A493-45EF-A7B0-74899D436248}" presName="sibTrans" presStyleLbl="sibTrans2D1" presStyleIdx="1" presStyleCnt="2"/>
      <dgm:spPr/>
      <dgm:t>
        <a:bodyPr/>
        <a:lstStyle/>
        <a:p>
          <a:endParaRPr lang="en-GB"/>
        </a:p>
      </dgm:t>
    </dgm:pt>
    <dgm:pt modelId="{6E0EA04D-EC3E-4D4E-A791-D78E955AFD41}" type="pres">
      <dgm:prSet presAssocID="{DB6E442C-A493-45EF-A7B0-74899D436248}" presName="connectorText" presStyleLbl="sibTrans2D1" presStyleIdx="1" presStyleCnt="2"/>
      <dgm:spPr/>
      <dgm:t>
        <a:bodyPr/>
        <a:lstStyle/>
        <a:p>
          <a:endParaRPr lang="en-GB"/>
        </a:p>
      </dgm:t>
    </dgm:pt>
    <dgm:pt modelId="{4993098F-537B-467B-8942-BFD772033FB6}" type="pres">
      <dgm:prSet presAssocID="{8D7275C8-2FA5-49F0-BB0F-2EF5CD8C52C3}" presName="node" presStyleLbl="node1" presStyleIdx="2" presStyleCnt="3" custScaleY="105606">
        <dgm:presLayoutVars>
          <dgm:bulletEnabled val="1"/>
        </dgm:presLayoutVars>
      </dgm:prSet>
      <dgm:spPr/>
      <dgm:t>
        <a:bodyPr/>
        <a:lstStyle/>
        <a:p>
          <a:endParaRPr lang="en-GB"/>
        </a:p>
      </dgm:t>
    </dgm:pt>
  </dgm:ptLst>
  <dgm:cxnLst>
    <dgm:cxn modelId="{B309B810-22FC-47A4-A2B2-752427AD434B}" type="presOf" srcId="{A967448A-7B6A-474E-B03B-FE99F92FED07}" destId="{7FB3F97A-47EE-42E1-B7E8-86F761BDC2B1}" srcOrd="1" destOrd="0" presId="urn:microsoft.com/office/officeart/2005/8/layout/process1"/>
    <dgm:cxn modelId="{F9F03A48-7F90-41FF-9718-BEB1D23DEACD}" type="presOf" srcId="{5124112A-425B-41AA-BB49-A8C73125A1BF}" destId="{89BE41BC-3867-45DD-B7BF-CDDDCBA3095B}" srcOrd="0" destOrd="0" presId="urn:microsoft.com/office/officeart/2005/8/layout/process1"/>
    <dgm:cxn modelId="{BABBE7FA-CAA6-4433-AB7D-69AA7411D763}" type="presOf" srcId="{DB6E442C-A493-45EF-A7B0-74899D436248}" destId="{88050574-DA46-43BC-BAEE-2B1F2FBC5CFC}" srcOrd="0" destOrd="0" presId="urn:microsoft.com/office/officeart/2005/8/layout/process1"/>
    <dgm:cxn modelId="{027E1591-C9DD-4839-BBD1-49AED7900412}" type="presOf" srcId="{F46B024E-8712-4889-8BF6-8B687D987E69}" destId="{39461708-289F-4F7D-8B5F-95025FEB3881}" srcOrd="0" destOrd="0" presId="urn:microsoft.com/office/officeart/2005/8/layout/process1"/>
    <dgm:cxn modelId="{88B23C68-7386-4DCE-A2B4-0E5CF1A97B56}" type="presOf" srcId="{D9635FF1-63B6-4B6F-B97A-2BDB9A3CFBBE}" destId="{DE3CDF30-E326-4F60-B54F-AFA8F5F4D8A6}" srcOrd="0" destOrd="0" presId="urn:microsoft.com/office/officeart/2005/8/layout/process1"/>
    <dgm:cxn modelId="{BB75C73B-9B26-4BEA-8110-E034E0882B4A}" type="presOf" srcId="{DB6E442C-A493-45EF-A7B0-74899D436248}" destId="{6E0EA04D-EC3E-4D4E-A791-D78E955AFD41}" srcOrd="1" destOrd="0" presId="urn:microsoft.com/office/officeart/2005/8/layout/process1"/>
    <dgm:cxn modelId="{7B852409-29EA-41D7-BB3B-28CC089BB873}" type="presOf" srcId="{8D7275C8-2FA5-49F0-BB0F-2EF5CD8C52C3}" destId="{4993098F-537B-467B-8942-BFD772033FB6}" srcOrd="0" destOrd="0" presId="urn:microsoft.com/office/officeart/2005/8/layout/process1"/>
    <dgm:cxn modelId="{F2F56FFA-8DDA-40A7-8388-0C6F1573E7C7}" srcId="{F46B024E-8712-4889-8BF6-8B687D987E69}" destId="{5124112A-425B-41AA-BB49-A8C73125A1BF}" srcOrd="1" destOrd="0" parTransId="{C25D759D-26C5-4D84-8728-DA9E4C64DAAD}" sibTransId="{DB6E442C-A493-45EF-A7B0-74899D436248}"/>
    <dgm:cxn modelId="{28B4856F-E38A-4A6C-A8E3-01A1A6E01863}" type="presOf" srcId="{A967448A-7B6A-474E-B03B-FE99F92FED07}" destId="{AD7D5534-26A2-4ABF-91B9-F880B50529F9}" srcOrd="0" destOrd="0" presId="urn:microsoft.com/office/officeart/2005/8/layout/process1"/>
    <dgm:cxn modelId="{93F44E64-204A-4EA0-B554-4EA3445DB385}" srcId="{F46B024E-8712-4889-8BF6-8B687D987E69}" destId="{D9635FF1-63B6-4B6F-B97A-2BDB9A3CFBBE}" srcOrd="0" destOrd="0" parTransId="{CD741595-2352-4DC2-886C-EE221B1A7A79}" sibTransId="{A967448A-7B6A-474E-B03B-FE99F92FED07}"/>
    <dgm:cxn modelId="{556CF391-FA89-4414-9546-77383FA30D3E}" srcId="{F46B024E-8712-4889-8BF6-8B687D987E69}" destId="{8D7275C8-2FA5-49F0-BB0F-2EF5CD8C52C3}" srcOrd="2" destOrd="0" parTransId="{F95B01E6-4F93-4F90-9B09-58E6F6A73A14}" sibTransId="{84001FAD-51AC-4C19-8894-3AF3000C8A14}"/>
    <dgm:cxn modelId="{924B943E-181E-4AA5-964A-66EB10504203}" type="presParOf" srcId="{39461708-289F-4F7D-8B5F-95025FEB3881}" destId="{DE3CDF30-E326-4F60-B54F-AFA8F5F4D8A6}" srcOrd="0" destOrd="0" presId="urn:microsoft.com/office/officeart/2005/8/layout/process1"/>
    <dgm:cxn modelId="{C9CECE69-0656-45F9-9308-BE9EBCA3EDDC}" type="presParOf" srcId="{39461708-289F-4F7D-8B5F-95025FEB3881}" destId="{AD7D5534-26A2-4ABF-91B9-F880B50529F9}" srcOrd="1" destOrd="0" presId="urn:microsoft.com/office/officeart/2005/8/layout/process1"/>
    <dgm:cxn modelId="{5E3C5896-D857-426B-9082-6104F6C21298}" type="presParOf" srcId="{AD7D5534-26A2-4ABF-91B9-F880B50529F9}" destId="{7FB3F97A-47EE-42E1-B7E8-86F761BDC2B1}" srcOrd="0" destOrd="0" presId="urn:microsoft.com/office/officeart/2005/8/layout/process1"/>
    <dgm:cxn modelId="{A6D91457-2041-4B33-AFCD-46FD1C8542E6}" type="presParOf" srcId="{39461708-289F-4F7D-8B5F-95025FEB3881}" destId="{89BE41BC-3867-45DD-B7BF-CDDDCBA3095B}" srcOrd="2" destOrd="0" presId="urn:microsoft.com/office/officeart/2005/8/layout/process1"/>
    <dgm:cxn modelId="{B1B784CD-3EAE-42FC-BB04-6775F5E85881}" type="presParOf" srcId="{39461708-289F-4F7D-8B5F-95025FEB3881}" destId="{88050574-DA46-43BC-BAEE-2B1F2FBC5CFC}" srcOrd="3" destOrd="0" presId="urn:microsoft.com/office/officeart/2005/8/layout/process1"/>
    <dgm:cxn modelId="{E2859D5E-DC17-4EF5-B7C1-A9F0E4E5C829}" type="presParOf" srcId="{88050574-DA46-43BC-BAEE-2B1F2FBC5CFC}" destId="{6E0EA04D-EC3E-4D4E-A791-D78E955AFD41}" srcOrd="0" destOrd="0" presId="urn:microsoft.com/office/officeart/2005/8/layout/process1"/>
    <dgm:cxn modelId="{52FF488B-DF74-4BBA-B7AA-DF9CA0C4E275}" type="presParOf" srcId="{39461708-289F-4F7D-8B5F-95025FEB3881}" destId="{4993098F-537B-467B-8942-BFD772033FB6}" srcOrd="4" destOrd="0" presId="urn:microsoft.com/office/officeart/2005/8/layout/process1"/>
  </dgm:cxnLst>
  <dgm:bg/>
  <dgm:whole>
    <a:ln>
      <a:noFill/>
    </a:ln>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A0812D-33BE-4B6C-8E93-238EB1CDC6CF}" type="datetimeFigureOut">
              <a:rPr lang="en-GB" smtClean="0"/>
              <a:t>28/06/2019</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13551C-B8F9-4B55-9588-0FC63EBC41BB}" type="slidenum">
              <a:rPr lang="en-GB" smtClean="0"/>
              <a:t>‹#›</a:t>
            </a:fld>
            <a:endParaRPr lang="en-GB"/>
          </a:p>
        </p:txBody>
      </p:sp>
    </p:spTree>
    <p:extLst>
      <p:ext uri="{BB962C8B-B14F-4D97-AF65-F5344CB8AC3E}">
        <p14:creationId xmlns:p14="http://schemas.microsoft.com/office/powerpoint/2010/main" val="174622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Aim</a:t>
            </a:r>
            <a:r>
              <a:rPr lang="en-GB" baseline="0" dirty="0" smtClean="0"/>
              <a:t> of session: to </a:t>
            </a:r>
            <a:r>
              <a:rPr lang="en-US" sz="1200" kern="1200" dirty="0" smtClean="0">
                <a:solidFill>
                  <a:schemeClr val="tx1"/>
                </a:solidFill>
                <a:effectLst/>
                <a:latin typeface="+mn-lt"/>
                <a:ea typeface="+mn-ea"/>
                <a:cs typeface="+mn-cs"/>
              </a:rPr>
              <a:t>discuss the key </a:t>
            </a:r>
            <a:r>
              <a:rPr lang="en-US" sz="1200" b="1" kern="1200" dirty="0" smtClean="0">
                <a:solidFill>
                  <a:schemeClr val="tx1"/>
                </a:solidFill>
                <a:effectLst/>
                <a:latin typeface="+mn-lt"/>
                <a:ea typeface="+mn-ea"/>
                <a:cs typeface="+mn-cs"/>
              </a:rPr>
              <a:t>challenges and opportunities </a:t>
            </a:r>
            <a:r>
              <a:rPr lang="en-US" sz="1200" kern="1200" dirty="0" smtClean="0">
                <a:solidFill>
                  <a:schemeClr val="tx1"/>
                </a:solidFill>
                <a:effectLst/>
                <a:latin typeface="+mn-lt"/>
                <a:ea typeface="+mn-ea"/>
                <a:cs typeface="+mn-cs"/>
              </a:rPr>
              <a:t>for </a:t>
            </a:r>
            <a:r>
              <a:rPr lang="en-US" sz="1200" b="1" kern="1200" dirty="0" smtClean="0">
                <a:solidFill>
                  <a:schemeClr val="tx1"/>
                </a:solidFill>
                <a:effectLst/>
                <a:latin typeface="+mn-lt"/>
                <a:ea typeface="+mn-ea"/>
                <a:cs typeface="+mn-cs"/>
              </a:rPr>
              <a:t>smart city design </a:t>
            </a:r>
            <a:r>
              <a:rPr lang="en-US" sz="1200" kern="1200" dirty="0" smtClean="0">
                <a:solidFill>
                  <a:schemeClr val="tx1"/>
                </a:solidFill>
                <a:effectLst/>
                <a:latin typeface="+mn-lt"/>
                <a:ea typeface="+mn-ea"/>
                <a:cs typeface="+mn-cs"/>
              </a:rPr>
              <a:t>that could be delivered along the Thames corridor. Outputs will include firm </a:t>
            </a:r>
            <a:r>
              <a:rPr lang="en-US" sz="1200" b="1" kern="1200" dirty="0" smtClean="0">
                <a:solidFill>
                  <a:schemeClr val="tx1"/>
                </a:solidFill>
                <a:effectLst/>
                <a:latin typeface="+mn-lt"/>
                <a:ea typeface="+mn-ea"/>
                <a:cs typeface="+mn-cs"/>
              </a:rPr>
              <a:t>recommendations to include in relevant consultation responses</a:t>
            </a:r>
            <a:r>
              <a:rPr lang="en-US" sz="1200" kern="1200" dirty="0" smtClean="0">
                <a:solidFill>
                  <a:schemeClr val="tx1"/>
                </a:solidFill>
                <a:effectLst/>
                <a:latin typeface="+mn-lt"/>
                <a:ea typeface="+mn-ea"/>
                <a:cs typeface="+mn-cs"/>
              </a:rPr>
              <a:t> and </a:t>
            </a:r>
            <a:r>
              <a:rPr lang="en-US" sz="1200" b="1" kern="1200" dirty="0" smtClean="0">
                <a:solidFill>
                  <a:schemeClr val="tx1"/>
                </a:solidFill>
                <a:effectLst/>
                <a:latin typeface="+mn-lt"/>
                <a:ea typeface="+mn-ea"/>
                <a:cs typeface="+mn-cs"/>
              </a:rPr>
              <a:t>ideas for future collaboration and innovation</a:t>
            </a:r>
            <a:r>
              <a:rPr lang="en-US" sz="1200" kern="120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1" kern="1200" dirty="0" smtClean="0">
                <a:solidFill>
                  <a:schemeClr val="tx1"/>
                </a:solidFill>
                <a:effectLst/>
                <a:latin typeface="+mn-lt"/>
                <a:ea typeface="+mn-ea"/>
                <a:cs typeface="+mn-cs"/>
              </a:rPr>
              <a:t>Cantor Mocke, </a:t>
            </a:r>
            <a:r>
              <a:rPr lang="en-US" sz="1200" b="1" i="1" kern="1200" dirty="0" smtClean="0">
                <a:solidFill>
                  <a:schemeClr val="tx1"/>
                </a:solidFill>
                <a:effectLst/>
                <a:latin typeface="+mn-lt"/>
                <a:ea typeface="+mn-ea"/>
                <a:cs typeface="+mn-cs"/>
              </a:rPr>
              <a:t>London Area Flood Risk Manager, Environment Agency</a:t>
            </a:r>
            <a:r>
              <a:rPr lang="en-GB" sz="1200" b="1" i="1" kern="1200" dirty="0" smtClean="0">
                <a:solidFill>
                  <a:schemeClr val="tx1"/>
                </a:solidFill>
                <a:effectLst/>
                <a:latin typeface="+mn-lt"/>
                <a:ea typeface="+mn-ea"/>
                <a:cs typeface="+mn-cs"/>
              </a:rPr>
              <a:t>.</a:t>
            </a:r>
            <a:r>
              <a:rPr lang="en-GB" sz="1200" kern="1200" dirty="0" smtClean="0">
                <a:solidFill>
                  <a:schemeClr val="tx1"/>
                </a:solidFill>
                <a:effectLst/>
                <a:latin typeface="+mn-lt"/>
                <a:ea typeface="+mn-ea"/>
                <a:cs typeface="+mn-cs"/>
              </a:rPr>
              <a:t> Cantor will give an update on flood risk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management in London and the Estuary including a review of TE2100 and feedback from some recent workshops on tidal flooding.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What are the key outcomes you would like to see on the river in 2050?</a:t>
            </a:r>
          </a:p>
          <a:p>
            <a:pPr lvl="0"/>
            <a:r>
              <a:rPr lang="en-GB" sz="1200" kern="1200" dirty="0" smtClean="0">
                <a:solidFill>
                  <a:schemeClr val="tx1"/>
                </a:solidFill>
                <a:effectLst/>
                <a:latin typeface="+mn-lt"/>
                <a:ea typeface="+mn-ea"/>
                <a:cs typeface="+mn-cs"/>
              </a:rPr>
              <a:t>How do we use the river to shape a better quality of life in the Capital? </a:t>
            </a:r>
          </a:p>
          <a:p>
            <a:pPr lvl="0"/>
            <a:r>
              <a:rPr lang="en-US" sz="1200" kern="1200" dirty="0" smtClean="0">
                <a:solidFill>
                  <a:schemeClr val="tx1"/>
                </a:solidFill>
                <a:effectLst/>
                <a:latin typeface="+mn-lt"/>
                <a:ea typeface="+mn-ea"/>
                <a:cs typeface="+mn-cs"/>
              </a:rPr>
              <a:t>How do we integrate land with marine planning for sustainable development along the Thames?</a:t>
            </a:r>
            <a:endParaRPr lang="en-GB"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How do we ensure net gain in environmental enhancement to deliver the Government’s aim of the 25 Year Environment Plan?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3EA606B-6EFA-4FFB-BA22-0B5CE4F8A707}"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1209974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DAVE</a:t>
            </a:r>
          </a:p>
          <a:p>
            <a:r>
              <a:rPr lang="en-GB" dirty="0" smtClean="0"/>
              <a:t>Tilbury</a:t>
            </a:r>
            <a:r>
              <a:rPr lang="en-GB" baseline="0" dirty="0" smtClean="0"/>
              <a:t> Fort – Seepage and Pile Corrosion &amp; Perforation</a:t>
            </a:r>
          </a:p>
          <a:p>
            <a:endParaRPr lang="en-GB" baseline="0" dirty="0"/>
          </a:p>
          <a:p>
            <a:r>
              <a:rPr lang="en-GB" baseline="0" dirty="0" smtClean="0"/>
              <a:t>Bill </a:t>
            </a:r>
            <a:r>
              <a:rPr lang="en-GB" baseline="0" dirty="0" err="1" smtClean="0"/>
              <a:t>Meroy</a:t>
            </a:r>
            <a:r>
              <a:rPr lang="en-GB" baseline="0" dirty="0" smtClean="0"/>
              <a:t> Creek – Settlement</a:t>
            </a:r>
          </a:p>
          <a:p>
            <a:endParaRPr lang="en-GB" baseline="0" dirty="0" smtClean="0"/>
          </a:p>
          <a:p>
            <a:r>
              <a:rPr lang="en-GB" baseline="0" dirty="0" smtClean="0"/>
              <a:t>AW – Differential Settlement</a:t>
            </a:r>
          </a:p>
          <a:p>
            <a:endParaRPr lang="en-GB" baseline="0" dirty="0" smtClean="0"/>
          </a:p>
          <a:p>
            <a:r>
              <a:rPr lang="en-GB" baseline="0" dirty="0" smtClean="0"/>
              <a:t>PS West – Age, unknown foundation conditions, differential settlement, splitting and spalling</a:t>
            </a:r>
          </a:p>
          <a:p>
            <a:endParaRPr lang="en-GB" baseline="0" dirty="0" smtClean="0"/>
          </a:p>
          <a:p>
            <a:r>
              <a:rPr lang="en-GB" baseline="0" dirty="0" smtClean="0"/>
              <a:t>PS East – Differential Settlement and spalling</a:t>
            </a:r>
          </a:p>
          <a:p>
            <a:endParaRPr lang="en-GB" baseline="0" dirty="0" smtClean="0"/>
          </a:p>
          <a:p>
            <a:r>
              <a:rPr lang="en-GB" baseline="0" dirty="0" err="1" smtClean="0"/>
              <a:t>Bowaters</a:t>
            </a:r>
            <a:r>
              <a:rPr lang="en-GB" baseline="0" dirty="0" smtClean="0"/>
              <a:t> – Settlement and erosion to foreshore</a:t>
            </a:r>
          </a:p>
          <a:p>
            <a:endParaRPr lang="en-GB" baseline="0" dirty="0" smtClean="0"/>
          </a:p>
          <a:p>
            <a:r>
              <a:rPr lang="en-GB" baseline="0" dirty="0" smtClean="0"/>
              <a:t>Star Dam – Settlement</a:t>
            </a:r>
          </a:p>
          <a:p>
            <a:endParaRPr lang="en-GB" baseline="0" dirty="0" smtClean="0"/>
          </a:p>
        </p:txBody>
      </p:sp>
      <p:sp>
        <p:nvSpPr>
          <p:cNvPr id="4" name="Slide Number Placeholder 3"/>
          <p:cNvSpPr>
            <a:spLocks noGrp="1"/>
          </p:cNvSpPr>
          <p:nvPr>
            <p:ph type="sldNum" sz="quarter" idx="10"/>
          </p:nvPr>
        </p:nvSpPr>
        <p:spPr/>
        <p:txBody>
          <a:bodyPr/>
          <a:lstStyle/>
          <a:p>
            <a:fld id="{EEBE8514-C47C-4253-9020-46234506CAEB}" type="slidenum">
              <a:rPr lang="en-GB" smtClean="0">
                <a:solidFill>
                  <a:prstClr val="black"/>
                </a:solidFill>
              </a:rPr>
              <a:pPr/>
              <a:t>11</a:t>
            </a:fld>
            <a:endParaRPr lang="en-GB">
              <a:solidFill>
                <a:prstClr val="black"/>
              </a:solidFill>
            </a:endParaRPr>
          </a:p>
        </p:txBody>
      </p:sp>
    </p:spTree>
    <p:extLst>
      <p:ext uri="{BB962C8B-B14F-4D97-AF65-F5344CB8AC3E}">
        <p14:creationId xmlns:p14="http://schemas.microsoft.com/office/powerpoint/2010/main" val="264219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5088" y="1143000"/>
            <a:ext cx="4114800" cy="3086100"/>
          </a:xfrm>
        </p:spPr>
      </p:sp>
      <p:sp>
        <p:nvSpPr>
          <p:cNvPr id="3" name="Notes Placeholder 2"/>
          <p:cNvSpPr>
            <a:spLocks noGrp="1"/>
          </p:cNvSpPr>
          <p:nvPr>
            <p:ph type="body" idx="1"/>
          </p:nvPr>
        </p:nvSpPr>
        <p:spPr/>
        <p:txBody>
          <a:bodyPr/>
          <a:lstStyle/>
          <a:p>
            <a:r>
              <a:rPr lang="en-GB" sz="1200" b="1" u="none" dirty="0" smtClean="0">
                <a:solidFill>
                  <a:schemeClr val="accent5">
                    <a:lumMod val="50000"/>
                  </a:schemeClr>
                </a:solidFill>
              </a:rPr>
              <a:t>Mark</a:t>
            </a:r>
          </a:p>
          <a:p>
            <a:endParaRPr lang="en-GB" sz="1200" b="1" u="none" dirty="0" smtClean="0">
              <a:solidFill>
                <a:schemeClr val="accent5">
                  <a:lumMod val="50000"/>
                </a:schemeClr>
              </a:solidFill>
            </a:endParaRPr>
          </a:p>
          <a:p>
            <a:r>
              <a:rPr lang="en-GB" sz="1200" u="sng" dirty="0" smtClean="0">
                <a:solidFill>
                  <a:schemeClr val="accent5">
                    <a:lumMod val="50000"/>
                  </a:schemeClr>
                </a:solidFill>
              </a:rPr>
              <a:t>Intro</a:t>
            </a:r>
            <a:r>
              <a:rPr lang="en-GB" sz="1200" u="sng" baseline="0" dirty="0" smtClean="0">
                <a:solidFill>
                  <a:schemeClr val="accent5">
                    <a:lumMod val="50000"/>
                  </a:schemeClr>
                </a:solidFill>
              </a:rPr>
              <a:t> to the Plan</a:t>
            </a:r>
            <a:endParaRPr lang="en-GB" sz="1200" u="sng" dirty="0" smtClean="0">
              <a:solidFill>
                <a:schemeClr val="accent5">
                  <a:lumMod val="50000"/>
                </a:schemeClr>
              </a:solidFill>
            </a:endParaRPr>
          </a:p>
          <a:p>
            <a:r>
              <a:rPr lang="en-GB" sz="1200" kern="1200" dirty="0" smtClean="0">
                <a:solidFill>
                  <a:schemeClr val="tx1"/>
                </a:solidFill>
                <a:effectLst/>
                <a:latin typeface="+mn-lt"/>
                <a:ea typeface="+mn-ea"/>
                <a:cs typeface="+mn-cs"/>
              </a:rPr>
              <a:t>The Thames Estuary’s most significant flood risk is from a tidal surge event. A world class system of defences currently reduces the risk of tidal flooding, including 9 major barriers, over 350km of walls and embankments, and over 400 other structures such as flood gates, outfalls and pumps. These work together with the Thames Barrier to protect London and the outer estuary in Essex and Kent from regular flooding from the sea.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Increasing pressures such as climate change and population growth mean that tidal flood risk will increase over time, unless this risk is carefully managed. The Thames Estuary 2100 Plan was developed to provide strategic direction for managing tidal flood risk to the end of the century, and was approved by Defra in 2012.</a:t>
            </a:r>
          </a:p>
          <a:p>
            <a:endParaRPr lang="en-GB" sz="1200" dirty="0" smtClean="0">
              <a:solidFill>
                <a:schemeClr val="accent5">
                  <a:lumMod val="50000"/>
                </a:schemeClr>
              </a:solidFill>
            </a:endParaRPr>
          </a:p>
          <a:p>
            <a:pPr marL="0" indent="0">
              <a:buFont typeface="Arial" panose="020B0604020202020204" pitchFamily="34" charset="0"/>
              <a:buNone/>
            </a:pPr>
            <a:r>
              <a:rPr lang="en-GB" sz="1200" dirty="0" smtClean="0">
                <a:solidFill>
                  <a:schemeClr val="accent5">
                    <a:lumMod val="50000"/>
                  </a:schemeClr>
                </a:solidFill>
              </a:rPr>
              <a:t>Designed</a:t>
            </a:r>
            <a:r>
              <a:rPr lang="en-GB" sz="1200" baseline="0" dirty="0" smtClean="0">
                <a:solidFill>
                  <a:schemeClr val="accent5">
                    <a:lumMod val="50000"/>
                  </a:schemeClr>
                </a:solidFill>
              </a:rPr>
              <a:t> to p</a:t>
            </a:r>
            <a:r>
              <a:rPr lang="en-GB" sz="1200" dirty="0" smtClean="0">
                <a:solidFill>
                  <a:schemeClr val="accent5">
                    <a:lumMod val="50000"/>
                  </a:schemeClr>
                </a:solidFill>
              </a:rPr>
              <a:t>rotect 1.3 million people and £275 billion worth of property and infrastructure from increasing tidal flood risk over the coming years</a:t>
            </a:r>
          </a:p>
          <a:p>
            <a:pPr marL="0" indent="0">
              <a:buFont typeface="Arial" panose="020B0604020202020204" pitchFamily="34" charset="0"/>
              <a:buNone/>
            </a:pPr>
            <a:endParaRPr lang="en-US" sz="1200" b="1" i="0" u="none" strike="noStrike" kern="1200" baseline="0" dirty="0" smtClean="0">
              <a:solidFill>
                <a:schemeClr val="tx1"/>
              </a:solidFill>
              <a:latin typeface="+mn-lt"/>
              <a:ea typeface="+mn-ea"/>
              <a:cs typeface="+mn-cs"/>
            </a:endParaRPr>
          </a:p>
          <a:p>
            <a:pPr marL="0" indent="0">
              <a:buFont typeface="Arial" panose="020B0604020202020204" pitchFamily="34" charset="0"/>
              <a:buNone/>
            </a:pPr>
            <a:r>
              <a:rPr lang="en-US" sz="1200" b="0" i="0" u="sng" strike="noStrike" kern="1200" baseline="0" dirty="0" smtClean="0">
                <a:solidFill>
                  <a:schemeClr val="tx1"/>
                </a:solidFill>
                <a:latin typeface="+mn-lt"/>
                <a:ea typeface="+mn-ea"/>
                <a:cs typeface="+mn-cs"/>
              </a:rPr>
              <a:t>Aims of the Plan </a:t>
            </a:r>
          </a:p>
          <a:p>
            <a:pPr marL="0" indent="0">
              <a:buFont typeface="Arial" panose="020B0604020202020204" pitchFamily="34" charset="0"/>
              <a:buNone/>
            </a:pPr>
            <a:r>
              <a:rPr lang="en-US" sz="1200" b="0" i="0" u="none" strike="noStrike" kern="1200" baseline="0" dirty="0" smtClean="0">
                <a:solidFill>
                  <a:schemeClr val="tx1"/>
                </a:solidFill>
                <a:latin typeface="+mn-lt"/>
                <a:ea typeface="+mn-ea"/>
                <a:cs typeface="+mn-cs"/>
              </a:rPr>
              <a:t>The aims of the Plan are wider than just flood risk. It take a holistic view to managing flood risk whilst improving the riverside environment.  </a:t>
            </a:r>
          </a:p>
          <a:p>
            <a:pPr marL="0" indent="0">
              <a:buFont typeface="Arial" panose="020B0604020202020204" pitchFamily="34" charset="0"/>
              <a:buNone/>
            </a:pPr>
            <a:endParaRPr lang="en-US" sz="1200" b="1" i="0" u="none" strike="noStrike" kern="1200" baseline="0" dirty="0" smtClean="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To manage the risk of flooding to people, and </a:t>
            </a:r>
            <a:r>
              <a:rPr lang="en-US" sz="1200" b="0" i="0" u="none" strike="noStrike" kern="1200" baseline="0" dirty="0" err="1" smtClean="0">
                <a:solidFill>
                  <a:schemeClr val="tx1"/>
                </a:solidFill>
                <a:latin typeface="+mn-lt"/>
                <a:ea typeface="+mn-ea"/>
                <a:cs typeface="+mn-cs"/>
              </a:rPr>
              <a:t>minimise</a:t>
            </a:r>
            <a:r>
              <a:rPr lang="en-US" sz="1200" b="0" i="0" u="none" strike="noStrike" kern="1200" baseline="0" dirty="0" smtClean="0">
                <a:solidFill>
                  <a:schemeClr val="tx1"/>
                </a:solidFill>
                <a:latin typeface="+mn-lt"/>
                <a:ea typeface="+mn-ea"/>
                <a:cs typeface="+mn-cs"/>
              </a:rPr>
              <a:t> the adverse impacts of flooding to property and the environment;</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To adapt to the challenges that we will face from climate change;</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To support and inform the land use planning process to ensure appropriate, sustainable and resilient development in the tidal Thames floodplain;</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To protect the social, cultural and commercial value of the tidal River Thames, its tidal tributaries and its floodplain;</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To enhance and restore estuarine ecosystems to contribute to biodiversity targets and maximize the environmental benefits of natural floods.</a:t>
            </a:r>
          </a:p>
          <a:p>
            <a:endParaRPr lang="en-GB" dirty="0"/>
          </a:p>
        </p:txBody>
      </p:sp>
      <p:sp>
        <p:nvSpPr>
          <p:cNvPr id="4" name="Slide Number Placeholder 3"/>
          <p:cNvSpPr>
            <a:spLocks noGrp="1"/>
          </p:cNvSpPr>
          <p:nvPr>
            <p:ph type="sldNum" sz="quarter" idx="10"/>
          </p:nvPr>
        </p:nvSpPr>
        <p:spPr/>
        <p:txBody>
          <a:bodyPr/>
          <a:lstStyle/>
          <a:p>
            <a:fld id="{8C62AF37-173F-4266-96B8-6D9BEFC0A8B9}" type="slidenum">
              <a:rPr lang="en-GB" smtClean="0">
                <a:solidFill>
                  <a:prstClr val="black"/>
                </a:solidFill>
              </a:rPr>
              <a:pPr/>
              <a:t>2</a:t>
            </a:fld>
            <a:endParaRPr lang="en-GB">
              <a:solidFill>
                <a:prstClr val="black"/>
              </a:solidFill>
            </a:endParaRPr>
          </a:p>
        </p:txBody>
      </p:sp>
    </p:spTree>
    <p:extLst>
      <p:ext uri="{BB962C8B-B14F-4D97-AF65-F5344CB8AC3E}">
        <p14:creationId xmlns:p14="http://schemas.microsoft.com/office/powerpoint/2010/main" val="2021299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none" smtClean="0"/>
              <a:t>Mark</a:t>
            </a:r>
            <a:endParaRPr lang="en-GB" b="1" u="none" dirty="0" smtClean="0"/>
          </a:p>
          <a:p>
            <a:endParaRPr lang="en-GB" b="1" u="none" dirty="0" smtClean="0"/>
          </a:p>
          <a:p>
            <a:r>
              <a:rPr lang="en-GB" u="sng" dirty="0" smtClean="0"/>
              <a:t>Roles &amp; responsibilities</a:t>
            </a:r>
          </a:p>
          <a:p>
            <a:r>
              <a:rPr lang="en-GB" b="1" dirty="0" smtClean="0"/>
              <a:t>TE2100</a:t>
            </a:r>
          </a:p>
          <a:p>
            <a:pPr marL="171450" indent="-171450">
              <a:buFont typeface="Arial" panose="020B0604020202020204" pitchFamily="34" charset="0"/>
              <a:buChar char="•"/>
            </a:pPr>
            <a:r>
              <a:rPr lang="en-GB" baseline="0" dirty="0" smtClean="0"/>
              <a:t>Co-ordination of delivery across 3 phases [describe- Phase 1 includes monitoring indicators to inform 2020 review] </a:t>
            </a:r>
          </a:p>
          <a:p>
            <a:pPr marL="171450" indent="-171450">
              <a:buFont typeface="Arial" panose="020B0604020202020204" pitchFamily="34" charset="0"/>
              <a:buChar char="•"/>
            </a:pPr>
            <a:r>
              <a:rPr lang="en-GB" baseline="0" dirty="0" smtClean="0"/>
              <a:t>Including working in partnership with Councils responsible for delivery of certain elements through their planning and lead local flood authority roles</a:t>
            </a:r>
          </a:p>
          <a:p>
            <a:pPr marL="171450" indent="-171450">
              <a:buFont typeface="Arial" panose="020B0604020202020204" pitchFamily="34" charset="0"/>
              <a:buChar char="•"/>
            </a:pPr>
            <a:r>
              <a:rPr lang="en-GB" baseline="0" dirty="0" smtClean="0"/>
              <a:t>Strategic engagement</a:t>
            </a:r>
          </a:p>
          <a:p>
            <a:pPr marL="171450" indent="-171450">
              <a:buFont typeface="Arial" panose="020B0604020202020204" pitchFamily="34" charset="0"/>
              <a:buChar char="•"/>
            </a:pPr>
            <a:r>
              <a:rPr lang="en-GB" baseline="0" dirty="0" smtClean="0"/>
              <a:t>Governance etc.</a:t>
            </a:r>
          </a:p>
          <a:p>
            <a:pPr marL="0" indent="0">
              <a:buFont typeface="Arial" panose="020B0604020202020204" pitchFamily="34" charset="0"/>
              <a:buNone/>
            </a:pPr>
            <a:endParaRPr lang="en-GB" baseline="0" dirty="0" smtClean="0"/>
          </a:p>
          <a:p>
            <a:r>
              <a:rPr lang="en-GB" b="1" baseline="0" dirty="0" smtClean="0"/>
              <a:t>TEAM2100-</a:t>
            </a:r>
            <a:r>
              <a:rPr lang="en-GB" baseline="0" dirty="0" smtClean="0"/>
              <a:t> </a:t>
            </a:r>
            <a:r>
              <a:rPr lang="en-GB" sz="1200" kern="1200" dirty="0" smtClean="0">
                <a:solidFill>
                  <a:schemeClr val="tx1"/>
                </a:solidFill>
                <a:effectLst/>
                <a:latin typeface="+mn-lt"/>
                <a:ea typeface="+mn-ea"/>
                <a:cs typeface="+mn-cs"/>
              </a:rPr>
              <a:t>The programme started in 2014 and is being delivered jointly by the Environment Agency, Jacobs and Balfour Beatty, along with other suppliers. It is the UK’s largest single programme of flood risk management work, valued at over £300m in total, and is one of the government’s top 40 major infrastructure projects. </a:t>
            </a:r>
            <a:endParaRPr lang="en-GB" dirty="0"/>
          </a:p>
        </p:txBody>
      </p:sp>
      <p:sp>
        <p:nvSpPr>
          <p:cNvPr id="4" name="Slide Number Placeholder 3"/>
          <p:cNvSpPr>
            <a:spLocks noGrp="1"/>
          </p:cNvSpPr>
          <p:nvPr>
            <p:ph type="sldNum" sz="quarter" idx="10"/>
          </p:nvPr>
        </p:nvSpPr>
        <p:spPr/>
        <p:txBody>
          <a:bodyPr/>
          <a:lstStyle/>
          <a:p>
            <a:fld id="{63EA606B-6EFA-4FFB-BA22-0B5CE4F8A707}" type="slidenum">
              <a:rPr lang="en-GB" smtClean="0">
                <a:solidFill>
                  <a:prstClr val="black"/>
                </a:solidFill>
              </a:rPr>
              <a:pPr/>
              <a:t>3</a:t>
            </a:fld>
            <a:endParaRPr lang="en-GB">
              <a:solidFill>
                <a:prstClr val="black"/>
              </a:solidFill>
            </a:endParaRPr>
          </a:p>
        </p:txBody>
      </p:sp>
    </p:spTree>
    <p:extLst>
      <p:ext uri="{BB962C8B-B14F-4D97-AF65-F5344CB8AC3E}">
        <p14:creationId xmlns:p14="http://schemas.microsoft.com/office/powerpoint/2010/main" val="20200219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Kat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sng" kern="1200" dirty="0" smtClean="0">
                <a:solidFill>
                  <a:schemeClr val="tx1"/>
                </a:solidFill>
                <a:effectLst/>
                <a:latin typeface="+mn-lt"/>
                <a:ea typeface="+mn-ea"/>
                <a:cs typeface="+mn-cs"/>
              </a:rPr>
              <a:t>What</a:t>
            </a:r>
            <a:r>
              <a:rPr lang="en-GB" sz="1200" u="sng" kern="1200" baseline="0" dirty="0" smtClean="0">
                <a:solidFill>
                  <a:schemeClr val="tx1"/>
                </a:solidFill>
                <a:effectLst/>
                <a:latin typeface="+mn-lt"/>
                <a:ea typeface="+mn-ea"/>
                <a:cs typeface="+mn-cs"/>
              </a:rPr>
              <a:t> the riverside strategy approach is</a:t>
            </a:r>
            <a:endParaRPr lang="en-GB" sz="1200" u="sng"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It was introduced in the Thames Estuary 2100 Plan as a way for local planning authorities to create better access to the river and improve the riverside environment, whilst improving tidal flood defences. </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We want to work with planning authorities, developers and others with a planning remit, to implement this approach throughout the estuary.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sng" kern="1200" dirty="0" smtClean="0">
                <a:solidFill>
                  <a:schemeClr val="tx1"/>
                </a:solidFill>
                <a:effectLst/>
                <a:latin typeface="+mn-lt"/>
                <a:ea typeface="+mn-ea"/>
                <a:cs typeface="+mn-cs"/>
              </a:rPr>
              <a:t>Risks of not implementing it</a:t>
            </a:r>
            <a:endParaRPr lang="en-GB" sz="1200" u="sng"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effectLst/>
                <a:latin typeface="+mn-lt"/>
                <a:ea typeface="+mn-ea"/>
                <a:cs typeface="+mn-cs"/>
              </a:rPr>
              <a:t>Lack of integration- basic flood defence design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Deliverability issues- availability of land for raising/space</a:t>
            </a:r>
            <a:r>
              <a:rPr lang="en-GB" sz="1200" kern="1200" baseline="0" dirty="0" smtClean="0">
                <a:solidFill>
                  <a:schemeClr val="tx1"/>
                </a:solidFill>
                <a:effectLst/>
                <a:latin typeface="+mn-lt"/>
                <a:ea typeface="+mn-ea"/>
                <a:cs typeface="+mn-cs"/>
              </a:rPr>
              <a:t> for access for maintenance</a:t>
            </a:r>
            <a:endParaRPr lang="en-GB" dirty="0" smtClean="0"/>
          </a:p>
          <a:p>
            <a:endParaRPr lang="en-GB" dirty="0"/>
          </a:p>
        </p:txBody>
      </p:sp>
      <p:sp>
        <p:nvSpPr>
          <p:cNvPr id="4" name="Slide Number Placeholder 3"/>
          <p:cNvSpPr>
            <a:spLocks noGrp="1"/>
          </p:cNvSpPr>
          <p:nvPr>
            <p:ph type="sldNum" sz="quarter" idx="10"/>
          </p:nvPr>
        </p:nvSpPr>
        <p:spPr/>
        <p:txBody>
          <a:bodyPr/>
          <a:lstStyle/>
          <a:p>
            <a:fld id="{63EA606B-6EFA-4FFB-BA22-0B5CE4F8A707}" type="slidenum">
              <a:rPr lang="en-GB" smtClean="0"/>
              <a:t>4</a:t>
            </a:fld>
            <a:endParaRPr lang="en-GB"/>
          </a:p>
        </p:txBody>
      </p:sp>
    </p:spTree>
    <p:extLst>
      <p:ext uri="{BB962C8B-B14F-4D97-AF65-F5344CB8AC3E}">
        <p14:creationId xmlns:p14="http://schemas.microsoft.com/office/powerpoint/2010/main" val="3661652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none" dirty="0" smtClean="0"/>
              <a:t>Kat</a:t>
            </a:r>
          </a:p>
          <a:p>
            <a:endParaRPr lang="en-GB" u="sng" dirty="0" smtClean="0"/>
          </a:p>
          <a:p>
            <a:r>
              <a:rPr lang="en-GB" u="sng" dirty="0" smtClean="0"/>
              <a:t>What needs to be considered</a:t>
            </a:r>
          </a:p>
          <a:p>
            <a:r>
              <a:rPr lang="en-GB" dirty="0" smtClean="0"/>
              <a:t>The Thames Estuary from Teddington to Sheerness/</a:t>
            </a:r>
            <a:r>
              <a:rPr lang="en-GB" dirty="0" err="1" smtClean="0"/>
              <a:t>Shoeburyness</a:t>
            </a:r>
            <a:r>
              <a:rPr lang="en-GB" baseline="0" dirty="0" smtClean="0"/>
              <a:t> is split into 23 PMUs based on similar characteristics.</a:t>
            </a:r>
          </a:p>
          <a:p>
            <a:endParaRPr lang="en-GB" baseline="0" dirty="0" smtClean="0"/>
          </a:p>
          <a:p>
            <a:r>
              <a:rPr lang="en-US" sz="1200" b="0" i="0" u="none" strike="noStrike" kern="1200" baseline="0" dirty="0" smtClean="0">
                <a:solidFill>
                  <a:schemeClr val="tx1"/>
                </a:solidFill>
                <a:latin typeface="+mn-lt"/>
                <a:ea typeface="+mn-ea"/>
                <a:cs typeface="+mn-cs"/>
              </a:rPr>
              <a:t>The policies indicate the level of flood risk management which is justified by the people, the value of property and the other assets being protected in that area. The policies set the strategic direction of flood risk management in each part of </a:t>
            </a:r>
            <a:r>
              <a:rPr lang="en-GB" sz="1200" b="0" i="0" u="none" strike="noStrike" kern="1200" baseline="0" dirty="0" smtClean="0">
                <a:solidFill>
                  <a:schemeClr val="tx1"/>
                </a:solidFill>
                <a:latin typeface="+mn-lt"/>
                <a:ea typeface="+mn-ea"/>
                <a:cs typeface="+mn-cs"/>
              </a:rPr>
              <a:t>the Estuary.</a:t>
            </a:r>
          </a:p>
          <a:p>
            <a:endParaRPr lang="en-GB" dirty="0" smtClean="0"/>
          </a:p>
          <a:p>
            <a:r>
              <a:rPr lang="en-GB" dirty="0" err="1" smtClean="0"/>
              <a:t>Purfleet</a:t>
            </a:r>
            <a:r>
              <a:rPr lang="en-GB" baseline="0" dirty="0" smtClean="0"/>
              <a:t> </a:t>
            </a:r>
            <a:r>
              <a:rPr lang="en-GB" baseline="0" dirty="0" err="1" smtClean="0"/>
              <a:t>Grays</a:t>
            </a:r>
            <a:r>
              <a:rPr lang="en-GB" baseline="0" dirty="0" smtClean="0"/>
              <a:t> and Tilbury PU- P4- </a:t>
            </a:r>
            <a:r>
              <a:rPr lang="en-US" sz="1200" b="0" i="0" u="none" strike="noStrike" kern="1200" baseline="0" dirty="0" smtClean="0">
                <a:solidFill>
                  <a:schemeClr val="tx1"/>
                </a:solidFill>
                <a:latin typeface="+mn-lt"/>
                <a:ea typeface="+mn-ea"/>
                <a:cs typeface="+mn-cs"/>
              </a:rPr>
              <a:t>Take further action to keep up with climate change so that flood risk </a:t>
            </a:r>
            <a:r>
              <a:rPr lang="en-GB" sz="1200" b="0" i="0" u="none" strike="noStrike" kern="1200" baseline="0" dirty="0" smtClean="0">
                <a:solidFill>
                  <a:schemeClr val="tx1"/>
                </a:solidFill>
                <a:latin typeface="+mn-lt"/>
                <a:ea typeface="+mn-ea"/>
                <a:cs typeface="+mn-cs"/>
              </a:rPr>
              <a:t>does not increase.</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Option 1.4- Maintenance and enhancement, with modifications made to the Thames Barrier by 2070</a:t>
            </a:r>
          </a:p>
          <a:p>
            <a:r>
              <a:rPr lang="en-GB" sz="1200" b="0" i="0" u="none" strike="noStrike" kern="1200" baseline="0" dirty="0" smtClean="0">
                <a:solidFill>
                  <a:schemeClr val="tx1"/>
                </a:solidFill>
                <a:latin typeface="+mn-lt"/>
                <a:ea typeface="+mn-ea"/>
                <a:cs typeface="+mn-cs"/>
              </a:rPr>
              <a:t>Option 3.2- Maintenance and enhancement, and building a new barrier at Long Reach by 2070</a:t>
            </a:r>
            <a:endParaRPr lang="en-GB" baseline="0" dirty="0" smtClean="0"/>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63EA606B-6EFA-4FFB-BA22-0B5CE4F8A707}" type="slidenum">
              <a:rPr lang="en-GB" smtClean="0"/>
              <a:t>5</a:t>
            </a:fld>
            <a:endParaRPr lang="en-GB"/>
          </a:p>
        </p:txBody>
      </p:sp>
    </p:spTree>
    <p:extLst>
      <p:ext uri="{BB962C8B-B14F-4D97-AF65-F5344CB8AC3E}">
        <p14:creationId xmlns:p14="http://schemas.microsoft.com/office/powerpoint/2010/main" val="826328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none" dirty="0" smtClean="0"/>
              <a:t>Kat</a:t>
            </a:r>
          </a:p>
          <a:p>
            <a:endParaRPr lang="en-GB" u="sng" dirty="0" smtClean="0"/>
          </a:p>
          <a:p>
            <a:r>
              <a:rPr lang="en-GB" u="sng" dirty="0" smtClean="0"/>
              <a:t>Where</a:t>
            </a:r>
            <a:r>
              <a:rPr lang="en-GB" u="sng" baseline="0" dirty="0" smtClean="0"/>
              <a:t> we’ll be </a:t>
            </a:r>
            <a:r>
              <a:rPr lang="en-GB" u="sng" baseline="0" dirty="0" smtClean="0"/>
              <a:t>going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Relict floodgate below kept in-situ as part of the redevelopment and new tidal defence built to the landward side of the gate and gate itself kept in recognition of the site's operational past. Weight of infill behind has weakened the join- no impact on structural integrity. AP have spoken to the landowner and works will be planned to fix it- highlights need to think things through and the need for aftercare.</a:t>
            </a:r>
          </a:p>
          <a:p>
            <a:endParaRPr lang="en-GB" u="none" baseline="0" dirty="0" smtClean="0"/>
          </a:p>
        </p:txBody>
      </p:sp>
      <p:sp>
        <p:nvSpPr>
          <p:cNvPr id="4" name="Slide Number Placeholder 3"/>
          <p:cNvSpPr>
            <a:spLocks noGrp="1"/>
          </p:cNvSpPr>
          <p:nvPr>
            <p:ph type="sldNum" sz="quarter" idx="10"/>
          </p:nvPr>
        </p:nvSpPr>
        <p:spPr/>
        <p:txBody>
          <a:bodyPr/>
          <a:lstStyle/>
          <a:p>
            <a:fld id="{63EA606B-6EFA-4FFB-BA22-0B5CE4F8A707}" type="slidenum">
              <a:rPr lang="en-GB" smtClean="0"/>
              <a:t>6</a:t>
            </a:fld>
            <a:endParaRPr lang="en-GB"/>
          </a:p>
        </p:txBody>
      </p:sp>
    </p:spTree>
    <p:extLst>
      <p:ext uri="{BB962C8B-B14F-4D97-AF65-F5344CB8AC3E}">
        <p14:creationId xmlns:p14="http://schemas.microsoft.com/office/powerpoint/2010/main" val="34356276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EEBE8514-C47C-4253-9020-46234506CAEB}" type="slidenum">
              <a:rPr lang="en-GB" smtClean="0">
                <a:solidFill>
                  <a:prstClr val="black"/>
                </a:solidFill>
              </a:rPr>
              <a:pPr/>
              <a:t>7</a:t>
            </a:fld>
            <a:endParaRPr lang="en-GB">
              <a:solidFill>
                <a:prstClr val="black"/>
              </a:solidFill>
            </a:endParaRPr>
          </a:p>
        </p:txBody>
      </p:sp>
    </p:spTree>
    <p:extLst>
      <p:ext uri="{BB962C8B-B14F-4D97-AF65-F5344CB8AC3E}">
        <p14:creationId xmlns:p14="http://schemas.microsoft.com/office/powerpoint/2010/main" val="40729790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TOM</a:t>
            </a:r>
          </a:p>
          <a:p>
            <a:endParaRPr lang="en-GB" dirty="0" smtClean="0"/>
          </a:p>
          <a:p>
            <a:r>
              <a:rPr lang="en-GB" dirty="0" smtClean="0"/>
              <a:t>The </a:t>
            </a:r>
            <a:r>
              <a:rPr lang="en-GB" dirty="0"/>
              <a:t>catchment is split into East and West Tilbury catchments. The East and West portions both have dedicated Flood Storage </a:t>
            </a:r>
            <a:r>
              <a:rPr lang="en-GB" dirty="0" smtClean="0"/>
              <a:t>Areas (in blue on map shown) </a:t>
            </a:r>
            <a:r>
              <a:rPr lang="en-GB" dirty="0"/>
              <a:t>and their own operating rules for certain intensity storm events.  The catchment is very flat for the most part, although higher ground in the north can lead to significant run-off rapidly entering the system. The flatness of the catchment means that there is minimal “lag” between World’s End PS and the town. This significantly restricts the operational parameters of the existing pumping </a:t>
            </a:r>
            <a:r>
              <a:rPr lang="en-GB" dirty="0" smtClean="0"/>
              <a:t>station</a:t>
            </a:r>
            <a:r>
              <a:rPr lang="en-GB" dirty="0"/>
              <a:t>. </a:t>
            </a:r>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51601F6A-5C8C-4B36-BCF0-341F9FD57FED}" type="slidenum">
              <a:rPr lang="en-GB" smtClean="0">
                <a:solidFill>
                  <a:prstClr val="black"/>
                </a:solidFill>
              </a:rPr>
              <a:pPr/>
              <a:t>8</a:t>
            </a:fld>
            <a:endParaRPr lang="en-GB">
              <a:solidFill>
                <a:prstClr val="black"/>
              </a:solidFill>
            </a:endParaRPr>
          </a:p>
        </p:txBody>
      </p:sp>
    </p:spTree>
    <p:extLst>
      <p:ext uri="{BB962C8B-B14F-4D97-AF65-F5344CB8AC3E}">
        <p14:creationId xmlns:p14="http://schemas.microsoft.com/office/powerpoint/2010/main" val="17516554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EEBE8514-C47C-4253-9020-46234506CAEB}" type="slidenum">
              <a:rPr lang="en-GB" smtClean="0">
                <a:solidFill>
                  <a:prstClr val="black"/>
                </a:solidFill>
              </a:rPr>
              <a:pPr/>
              <a:t>9</a:t>
            </a:fld>
            <a:endParaRPr lang="en-GB">
              <a:solidFill>
                <a:prstClr val="black"/>
              </a:solidFill>
            </a:endParaRPr>
          </a:p>
        </p:txBody>
      </p:sp>
    </p:spTree>
    <p:extLst>
      <p:ext uri="{BB962C8B-B14F-4D97-AF65-F5344CB8AC3E}">
        <p14:creationId xmlns:p14="http://schemas.microsoft.com/office/powerpoint/2010/main" val="31127159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917D0528-1315-43BD-B762-56A6A24F5117}" type="datetimeFigureOut">
              <a:rPr lang="en-GB" smtClean="0">
                <a:solidFill>
                  <a:prstClr val="black">
                    <a:tint val="75000"/>
                  </a:prstClr>
                </a:solidFill>
              </a:rPr>
              <a:pPr/>
              <a:t>28/06/2019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8077380-1D0C-40B5-9A03-ADBF4F47C4F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797627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17D0528-1315-43BD-B762-56A6A24F5117}" type="datetimeFigureOut">
              <a:rPr lang="en-GB" smtClean="0">
                <a:solidFill>
                  <a:prstClr val="black">
                    <a:tint val="75000"/>
                  </a:prstClr>
                </a:solidFill>
              </a:rPr>
              <a:pPr/>
              <a:t>28/06/2019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8077380-1D0C-40B5-9A03-ADBF4F47C4F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15698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17D0528-1315-43BD-B762-56A6A24F5117}" type="datetimeFigureOut">
              <a:rPr lang="en-GB" smtClean="0">
                <a:solidFill>
                  <a:prstClr val="black">
                    <a:tint val="75000"/>
                  </a:prstClr>
                </a:solidFill>
              </a:rPr>
              <a:pPr/>
              <a:t>28/06/2019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8077380-1D0C-40B5-9A03-ADBF4F47C4F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270444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Text Placeholder 2"/>
          <p:cNvSpPr>
            <a:spLocks noGrp="1"/>
          </p:cNvSpPr>
          <p:nvPr>
            <p:ph idx="1" hasCustomPrompt="1"/>
          </p:nvPr>
        </p:nvSpPr>
        <p:spPr>
          <a:xfrm>
            <a:off x="620629" y="1825625"/>
            <a:ext cx="7886700" cy="4351338"/>
          </a:xfrm>
          <a:prstGeom prst="rect">
            <a:avLst/>
          </a:prstGeom>
        </p:spPr>
        <p:txBody>
          <a:bodyPr vert="horz" lIns="91440" tIns="45720" rIns="91440" bIns="45720" rtlCol="0">
            <a:normAutofit/>
          </a:bodyPr>
          <a:lstStyle>
            <a:lvl1pPr marL="228600" marR="0" indent="-22860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2200">
                <a:latin typeface="Arial" panose="020B0604020202020204" pitchFamily="34" charset="0"/>
                <a:cs typeface="Arial" panose="020B0604020202020204" pitchFamily="34" charset="0"/>
              </a:defRPr>
            </a:lvl1pPr>
            <a:lvl2pPr marL="685800" marR="0" indent="-228600" algn="l" defTabSz="914400" rtl="0" eaLnBrk="1" fontAlgn="auto" latinLnBrk="0" hangingPunct="1">
              <a:lnSpc>
                <a:spcPct val="100000"/>
              </a:lnSpc>
              <a:spcBef>
                <a:spcPts val="300"/>
              </a:spcBef>
              <a:spcAft>
                <a:spcPts val="0"/>
              </a:spcAft>
              <a:buClrTx/>
              <a:buSzTx/>
              <a:buFont typeface="Courier New" panose="02070309020205020404" pitchFamily="49" charset="0"/>
              <a:buChar char="o"/>
              <a:tabLst/>
              <a:defRPr sz="2200"/>
            </a:lvl2pPr>
            <a:lvl3pPr marL="1143000" marR="0" indent="-228600" algn="l" defTabSz="914400" rtl="0" eaLnBrk="1" fontAlgn="auto" latinLnBrk="0" hangingPunct="1">
              <a:lnSpc>
                <a:spcPct val="100000"/>
              </a:lnSpc>
              <a:spcBef>
                <a:spcPts val="300"/>
              </a:spcBef>
              <a:spcAft>
                <a:spcPts val="0"/>
              </a:spcAft>
              <a:buClrTx/>
              <a:buSzTx/>
              <a:buFont typeface="Wingdings" panose="05000000000000000000" pitchFamily="2" charset="2"/>
              <a:buChar char="§"/>
              <a:tabLst/>
              <a:defRPr sz="2200">
                <a:latin typeface="Arial" panose="020B0604020202020204" pitchFamily="34" charset="0"/>
                <a:cs typeface="Arial" panose="020B0604020202020204" pitchFamily="34" charset="0"/>
              </a:defRPr>
            </a:lvl3pPr>
          </a:lstStyle>
          <a:p>
            <a:pPr marL="228600" marR="0" lvl="0" indent="-22860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dirty="0" err="1"/>
              <a:t>TEAM_Bullets</a:t>
            </a:r>
            <a:r>
              <a:rPr lang="en-US" dirty="0"/>
              <a:t> 1</a:t>
            </a:r>
          </a:p>
          <a:p>
            <a:pPr marL="228600" marR="0" lvl="0" indent="-22860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dirty="0" err="1"/>
              <a:t>TEAM_Bullets</a:t>
            </a:r>
            <a:r>
              <a:rPr lang="en-US" dirty="0"/>
              <a:t> 1</a:t>
            </a:r>
          </a:p>
          <a:p>
            <a:pPr marL="228600" marR="0" lvl="0" indent="-22860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dirty="0" err="1"/>
              <a:t>TEAM_Bullets</a:t>
            </a:r>
            <a:r>
              <a:rPr lang="en-US" dirty="0"/>
              <a:t> 1</a:t>
            </a:r>
          </a:p>
          <a:p>
            <a:pPr marL="685800" marR="0" lvl="1" indent="-228600" algn="l" defTabSz="914400" rtl="0" eaLnBrk="1" fontAlgn="auto" latinLnBrk="0" hangingPunct="1">
              <a:lnSpc>
                <a:spcPct val="100000"/>
              </a:lnSpc>
              <a:spcBef>
                <a:spcPts val="300"/>
              </a:spcBef>
              <a:spcAft>
                <a:spcPts val="0"/>
              </a:spcAft>
              <a:buClrTx/>
              <a:buSzTx/>
              <a:buFont typeface="Courier New" panose="02070309020205020404" pitchFamily="49" charset="0"/>
              <a:buChar char="o"/>
              <a:tabLst/>
              <a:defRPr/>
            </a:pPr>
            <a:r>
              <a:rPr lang="en-US" dirty="0" err="1"/>
              <a:t>TEAM_Bullets</a:t>
            </a:r>
            <a:r>
              <a:rPr lang="en-US" dirty="0"/>
              <a:t> 2</a:t>
            </a:r>
          </a:p>
          <a:p>
            <a:pPr marL="685800" marR="0" lvl="1" indent="-228600" algn="l" defTabSz="914400" rtl="0" eaLnBrk="1" fontAlgn="auto" latinLnBrk="0" hangingPunct="1">
              <a:lnSpc>
                <a:spcPct val="100000"/>
              </a:lnSpc>
              <a:spcBef>
                <a:spcPts val="300"/>
              </a:spcBef>
              <a:spcAft>
                <a:spcPts val="0"/>
              </a:spcAft>
              <a:buClrTx/>
              <a:buSzTx/>
              <a:buFont typeface="Courier New" panose="02070309020205020404" pitchFamily="49" charset="0"/>
              <a:buChar char="o"/>
              <a:tabLst/>
              <a:defRPr/>
            </a:pPr>
            <a:r>
              <a:rPr lang="en-US" dirty="0" err="1"/>
              <a:t>TEAM_Bullets</a:t>
            </a:r>
            <a:r>
              <a:rPr lang="en-US" dirty="0"/>
              <a:t> 2</a:t>
            </a:r>
          </a:p>
          <a:p>
            <a:pPr marL="1143000" marR="0" lvl="2" indent="-228600" algn="l" defTabSz="914400" rtl="0" eaLnBrk="1" fontAlgn="auto" latinLnBrk="0" hangingPunct="1">
              <a:lnSpc>
                <a:spcPct val="100000"/>
              </a:lnSpc>
              <a:spcBef>
                <a:spcPts val="300"/>
              </a:spcBef>
              <a:spcAft>
                <a:spcPts val="0"/>
              </a:spcAft>
              <a:buClrTx/>
              <a:buSzTx/>
              <a:buFont typeface="Wingdings" panose="05000000000000000000" pitchFamily="2" charset="2"/>
              <a:buChar char="§"/>
              <a:tabLst/>
              <a:defRPr/>
            </a:pPr>
            <a:r>
              <a:rPr lang="en-US" dirty="0" err="1"/>
              <a:t>TEAM_Bullets</a:t>
            </a:r>
            <a:r>
              <a:rPr lang="en-US" dirty="0"/>
              <a:t> 3</a:t>
            </a:r>
          </a:p>
          <a:p>
            <a:pPr marL="1143000" marR="0" lvl="2" indent="-228600" algn="l" defTabSz="914400" rtl="0" eaLnBrk="1" fontAlgn="auto" latinLnBrk="0" hangingPunct="1">
              <a:lnSpc>
                <a:spcPct val="100000"/>
              </a:lnSpc>
              <a:spcBef>
                <a:spcPts val="300"/>
              </a:spcBef>
              <a:spcAft>
                <a:spcPts val="0"/>
              </a:spcAft>
              <a:buClrTx/>
              <a:buSzTx/>
              <a:buFont typeface="Wingdings" panose="05000000000000000000" pitchFamily="2" charset="2"/>
              <a:buChar char="§"/>
              <a:tabLst/>
              <a:defRPr/>
            </a:pPr>
            <a:r>
              <a:rPr lang="en-US" dirty="0" err="1"/>
              <a:t>TEAM_Bullets</a:t>
            </a:r>
            <a:r>
              <a:rPr lang="en-US" dirty="0"/>
              <a:t> 3</a:t>
            </a:r>
          </a:p>
          <a:p>
            <a:pPr lvl="2"/>
            <a:endParaRPr lang="en-US" dirty="0"/>
          </a:p>
        </p:txBody>
      </p:sp>
      <p:sp>
        <p:nvSpPr>
          <p:cNvPr id="9"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5FF716-BC26-49BE-9AC7-ED7869D3C5BB}" type="slidenum">
              <a:rPr lang="en-GB" smtClean="0">
                <a:solidFill>
                  <a:prstClr val="black">
                    <a:tint val="75000"/>
                  </a:prstClr>
                </a:solidFill>
              </a:rPr>
              <a:pPr/>
              <a:t>‹#›</a:t>
            </a:fld>
            <a:endParaRPr lang="en-GB" dirty="0">
              <a:solidFill>
                <a:prstClr val="black">
                  <a:tint val="75000"/>
                </a:prstClr>
              </a:solidFill>
            </a:endParaRPr>
          </a:p>
        </p:txBody>
      </p:sp>
      <p:sp>
        <p:nvSpPr>
          <p:cNvPr id="5" name="Rectangle 1"/>
          <p:cNvSpPr>
            <a:spLocks noGrp="1" noChangeArrowheads="1"/>
          </p:cNvSpPr>
          <p:nvPr>
            <p:ph type="dt" sz="half" idx="2"/>
          </p:nvPr>
        </p:nvSpPr>
        <p:spPr bwMode="auto">
          <a:xfrm>
            <a:off x="628650" y="6261915"/>
            <a:ext cx="2291759"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172200" algn="r"/>
              </a:tabLst>
              <a:defRPr>
                <a:solidFill>
                  <a:schemeClr val="tx1"/>
                </a:solidFill>
                <a:latin typeface="Arial" panose="020B0604020202020204" pitchFamily="34" charset="0"/>
              </a:defRPr>
            </a:lvl1pPr>
            <a:lvl2pPr eaLnBrk="0" fontAlgn="base" hangingPunct="0">
              <a:spcBef>
                <a:spcPct val="0"/>
              </a:spcBef>
              <a:spcAft>
                <a:spcPct val="0"/>
              </a:spcAft>
              <a:tabLst>
                <a:tab pos="6172200" algn="r"/>
              </a:tabLst>
              <a:defRPr>
                <a:solidFill>
                  <a:schemeClr val="tx1"/>
                </a:solidFill>
                <a:latin typeface="Arial" panose="020B0604020202020204" pitchFamily="34" charset="0"/>
              </a:defRPr>
            </a:lvl2pPr>
            <a:lvl3pPr eaLnBrk="0" fontAlgn="base" hangingPunct="0">
              <a:spcBef>
                <a:spcPct val="0"/>
              </a:spcBef>
              <a:spcAft>
                <a:spcPct val="0"/>
              </a:spcAft>
              <a:tabLst>
                <a:tab pos="6172200" algn="r"/>
              </a:tabLst>
              <a:defRPr>
                <a:solidFill>
                  <a:schemeClr val="tx1"/>
                </a:solidFill>
                <a:latin typeface="Arial" panose="020B0604020202020204" pitchFamily="34" charset="0"/>
              </a:defRPr>
            </a:lvl3pPr>
            <a:lvl4pPr eaLnBrk="0" fontAlgn="base" hangingPunct="0">
              <a:spcBef>
                <a:spcPct val="0"/>
              </a:spcBef>
              <a:spcAft>
                <a:spcPct val="0"/>
              </a:spcAft>
              <a:tabLst>
                <a:tab pos="6172200" algn="r"/>
              </a:tabLst>
              <a:defRPr>
                <a:solidFill>
                  <a:schemeClr val="tx1"/>
                </a:solidFill>
                <a:latin typeface="Arial" panose="020B0604020202020204" pitchFamily="34" charset="0"/>
              </a:defRPr>
            </a:lvl4pPr>
            <a:lvl5pPr eaLnBrk="0" fontAlgn="base" hangingPunct="0">
              <a:spcBef>
                <a:spcPct val="0"/>
              </a:spcBef>
              <a:spcAft>
                <a:spcPct val="0"/>
              </a:spcAft>
              <a:tabLst>
                <a:tab pos="6172200" algn="r"/>
              </a:tabLst>
              <a:defRPr>
                <a:solidFill>
                  <a:schemeClr val="tx1"/>
                </a:solidFill>
                <a:latin typeface="Arial" panose="020B0604020202020204" pitchFamily="34" charset="0"/>
              </a:defRPr>
            </a:lvl5pPr>
            <a:lvl6pPr eaLnBrk="0" fontAlgn="base" hangingPunct="0">
              <a:spcBef>
                <a:spcPct val="0"/>
              </a:spcBef>
              <a:spcAft>
                <a:spcPct val="0"/>
              </a:spcAft>
              <a:tabLst>
                <a:tab pos="6172200" algn="r"/>
              </a:tabLst>
              <a:defRPr>
                <a:solidFill>
                  <a:schemeClr val="tx1"/>
                </a:solidFill>
                <a:latin typeface="Arial" panose="020B0604020202020204" pitchFamily="34" charset="0"/>
              </a:defRPr>
            </a:lvl6pPr>
            <a:lvl7pPr eaLnBrk="0" fontAlgn="base" hangingPunct="0">
              <a:spcBef>
                <a:spcPct val="0"/>
              </a:spcBef>
              <a:spcAft>
                <a:spcPct val="0"/>
              </a:spcAft>
              <a:tabLst>
                <a:tab pos="6172200" algn="r"/>
              </a:tabLst>
              <a:defRPr>
                <a:solidFill>
                  <a:schemeClr val="tx1"/>
                </a:solidFill>
                <a:latin typeface="Arial" panose="020B0604020202020204" pitchFamily="34" charset="0"/>
              </a:defRPr>
            </a:lvl7pPr>
            <a:lvl8pPr eaLnBrk="0" fontAlgn="base" hangingPunct="0">
              <a:spcBef>
                <a:spcPct val="0"/>
              </a:spcBef>
              <a:spcAft>
                <a:spcPct val="0"/>
              </a:spcAft>
              <a:tabLst>
                <a:tab pos="6172200" algn="r"/>
              </a:tabLst>
              <a:defRPr>
                <a:solidFill>
                  <a:schemeClr val="tx1"/>
                </a:solidFill>
                <a:latin typeface="Arial" panose="020B0604020202020204" pitchFamily="34" charset="0"/>
              </a:defRPr>
            </a:lvl8pPr>
            <a:lvl9pPr eaLnBrk="0" fontAlgn="base" hangingPunct="0">
              <a:spcBef>
                <a:spcPct val="0"/>
              </a:spcBef>
              <a:spcAft>
                <a:spcPct val="0"/>
              </a:spcAft>
              <a:tabLst>
                <a:tab pos="6172200" algn="r"/>
              </a:tabLst>
              <a:defRPr>
                <a:solidFill>
                  <a:schemeClr val="tx1"/>
                </a:solidFill>
                <a:latin typeface="Arial" panose="020B0604020202020204" pitchFamily="34" charset="0"/>
              </a:defRPr>
            </a:lvl9pPr>
          </a:lstStyle>
          <a:p>
            <a:r>
              <a:rPr lang="en-US" altLang="en-US" sz="600">
                <a:solidFill>
                  <a:prstClr val="black"/>
                </a:solidFill>
                <a:latin typeface="Shruti" panose="020B0502040204020203" pitchFamily="34" charset="0"/>
                <a:ea typeface="Times New Roman" panose="02020603050405020304" pitchFamily="18" charset="0"/>
                <a:cs typeface="Shruti" panose="020B0502040204020203" pitchFamily="34" charset="0"/>
              </a:rPr>
              <a:t>PRESENTATION TEMPLATE TEMPLATE NUMBER: TEA-ZZ-ZZ.ZZ-TP-PM-ZZ-000005 DOCUMENT NUMBER:   ISSUE DATE: 07/08/2015 UNCONTROLLED WHEN PRINTED </a:t>
            </a:r>
            <a:endParaRPr lang="en-GB" altLang="en-US" dirty="0">
              <a:solidFill>
                <a:prstClr val="black"/>
              </a:solidFill>
            </a:endParaRPr>
          </a:p>
        </p:txBody>
      </p:sp>
    </p:spTree>
    <p:extLst>
      <p:ext uri="{BB962C8B-B14F-4D97-AF65-F5344CB8AC3E}">
        <p14:creationId xmlns:p14="http://schemas.microsoft.com/office/powerpoint/2010/main" val="16136503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
        <p:nvSpPr>
          <p:cNvPr id="8" name="Text Placeholder 2"/>
          <p:cNvSpPr>
            <a:spLocks noGrp="1"/>
          </p:cNvSpPr>
          <p:nvPr>
            <p:ph idx="1" hasCustomPrompt="1"/>
          </p:nvPr>
        </p:nvSpPr>
        <p:spPr>
          <a:xfrm>
            <a:off x="628650" y="1825625"/>
            <a:ext cx="7886700" cy="855930"/>
          </a:xfrm>
          <a:prstGeom prst="rect">
            <a:avLst/>
          </a:prstGeom>
        </p:spPr>
        <p:txBody>
          <a:bodyPr vert="horz" lIns="91440" tIns="45720" rIns="91440" bIns="45720" rtlCol="0">
            <a:normAutofit/>
          </a:bodyPr>
          <a:lstStyle>
            <a:lvl1pPr marL="0" marR="0" indent="0" algn="l" defTabSz="914400" rtl="0" eaLnBrk="1" fontAlgn="auto" latinLnBrk="0" hangingPunct="1">
              <a:lnSpc>
                <a:spcPct val="100000"/>
              </a:lnSpc>
              <a:spcBef>
                <a:spcPts val="300"/>
              </a:spcBef>
              <a:spcAft>
                <a:spcPts val="600"/>
              </a:spcAft>
              <a:buClrTx/>
              <a:buSzTx/>
              <a:buFont typeface="Arial" panose="020B0604020202020204" pitchFamily="34" charset="0"/>
              <a:buNone/>
              <a:tabLst/>
              <a:defRPr sz="1600" baseline="0">
                <a:solidFill>
                  <a:schemeClr val="tx1"/>
                </a:solidFill>
                <a:latin typeface="Arial" panose="020B0604020202020204" pitchFamily="34" charset="0"/>
                <a:cs typeface="Arial" panose="020B0604020202020204" pitchFamily="34" charset="0"/>
              </a:defRPr>
            </a:lvl1pPr>
            <a:lvl2pPr>
              <a:defRPr sz="2200"/>
            </a:lvl2pPr>
            <a:lvl3pPr>
              <a:defRPr sz="2200"/>
            </a:lvl3pPr>
          </a:lstStyle>
          <a:p>
            <a:pPr marL="0" marR="0" lvl="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lang="en-US" dirty="0" err="1"/>
              <a:t>TEAM_Body</a:t>
            </a:r>
            <a:r>
              <a:rPr lang="en-US" dirty="0"/>
              <a:t> Text body text body text body text body text body text body text body text body text. Body text body text body text body text body text body text body text</a:t>
            </a:r>
          </a:p>
          <a:p>
            <a:pPr marL="0" marR="0" lvl="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lang="en-US" dirty="0"/>
              <a:t>body text body text body text.</a:t>
            </a:r>
          </a:p>
          <a:p>
            <a:pPr marL="0" marR="0" lvl="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endParaRPr lang="en-US" dirty="0"/>
          </a:p>
          <a:p>
            <a:pPr lvl="2"/>
            <a:endParaRPr lang="en-US" dirty="0"/>
          </a:p>
        </p:txBody>
      </p:sp>
      <p:sp>
        <p:nvSpPr>
          <p:cNvPr id="9" name="Text Placeholder 2"/>
          <p:cNvSpPr>
            <a:spLocks noGrp="1"/>
          </p:cNvSpPr>
          <p:nvPr>
            <p:ph idx="13" hasCustomPrompt="1"/>
          </p:nvPr>
        </p:nvSpPr>
        <p:spPr>
          <a:xfrm>
            <a:off x="628650" y="2816491"/>
            <a:ext cx="7886700" cy="399320"/>
          </a:xfrm>
          <a:prstGeom prst="rect">
            <a:avLst/>
          </a:prstGeom>
        </p:spPr>
        <p:txBody>
          <a:bodyPr vert="horz" lIns="91440" tIns="45720" rIns="91440" bIns="45720" rtlCol="0">
            <a:normAutofit/>
          </a:bodyPr>
          <a:lstStyle>
            <a:lvl1pPr marL="0" marR="0" indent="0" algn="l" defTabSz="914400" rtl="0" eaLnBrk="1" fontAlgn="auto" latinLnBrk="0" hangingPunct="1">
              <a:lnSpc>
                <a:spcPct val="100000"/>
              </a:lnSpc>
              <a:spcBef>
                <a:spcPts val="300"/>
              </a:spcBef>
              <a:spcAft>
                <a:spcPts val="600"/>
              </a:spcAft>
              <a:buClrTx/>
              <a:buSzTx/>
              <a:buFont typeface="Arial" panose="020B0604020202020204" pitchFamily="34" charset="0"/>
              <a:buNone/>
              <a:tabLst/>
              <a:defRPr sz="2400" baseline="0">
                <a:solidFill>
                  <a:srgbClr val="0070C0"/>
                </a:solidFill>
                <a:latin typeface="Arial" panose="020B0604020202020204" pitchFamily="34" charset="0"/>
                <a:cs typeface="Arial" panose="020B0604020202020204" pitchFamily="34" charset="0"/>
              </a:defRPr>
            </a:lvl1pPr>
            <a:lvl2pPr>
              <a:defRPr sz="2200"/>
            </a:lvl2pPr>
            <a:lvl3pPr>
              <a:defRPr sz="2200"/>
            </a:lvl3pPr>
          </a:lstStyle>
          <a:p>
            <a:pPr marL="0" marR="0" lvl="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lang="en-US" dirty="0" err="1"/>
              <a:t>TEAM_Heading2</a:t>
            </a:r>
            <a:endParaRPr lang="en-US" dirty="0"/>
          </a:p>
          <a:p>
            <a:pPr marL="0" marR="0" lvl="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endParaRPr lang="en-US" dirty="0"/>
          </a:p>
          <a:p>
            <a:pPr lvl="2"/>
            <a:endParaRPr lang="en-US" dirty="0"/>
          </a:p>
        </p:txBody>
      </p:sp>
      <p:sp>
        <p:nvSpPr>
          <p:cNvPr id="11" name="Text Placeholder 2"/>
          <p:cNvSpPr>
            <a:spLocks noGrp="1"/>
          </p:cNvSpPr>
          <p:nvPr>
            <p:ph idx="14" hasCustomPrompt="1"/>
          </p:nvPr>
        </p:nvSpPr>
        <p:spPr>
          <a:xfrm>
            <a:off x="628650" y="3340472"/>
            <a:ext cx="7886700" cy="1878799"/>
          </a:xfrm>
          <a:prstGeom prst="rect">
            <a:avLst/>
          </a:prstGeom>
        </p:spPr>
        <p:txBody>
          <a:bodyPr vert="horz" lIns="91440" tIns="45720" rIns="91440" bIns="45720" rtlCol="0">
            <a:normAutofit/>
          </a:bodyPr>
          <a:lstStyle>
            <a:lvl1pPr marL="228600" marR="0" indent="-22860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2200" baseline="0">
                <a:solidFill>
                  <a:schemeClr val="tx1"/>
                </a:solidFill>
                <a:latin typeface="Arial" panose="020B0604020202020204" pitchFamily="34" charset="0"/>
                <a:cs typeface="Arial" panose="020B0604020202020204" pitchFamily="34" charset="0"/>
              </a:defRPr>
            </a:lvl1pPr>
            <a:lvl2pPr>
              <a:defRPr sz="2200"/>
            </a:lvl2pPr>
            <a:lvl3pPr>
              <a:defRPr sz="2200"/>
            </a:lvl3pPr>
          </a:lstStyle>
          <a:p>
            <a:pPr lvl="0"/>
            <a:r>
              <a:rPr lang="en-US" dirty="0" err="1"/>
              <a:t>TEAM_Bullets</a:t>
            </a:r>
            <a:r>
              <a:rPr lang="en-US" dirty="0"/>
              <a:t> 1</a:t>
            </a:r>
          </a:p>
          <a:p>
            <a:pPr marL="228600" marR="0" lvl="0" indent="-22860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dirty="0" err="1"/>
              <a:t>TEAM_Bullets</a:t>
            </a:r>
            <a:r>
              <a:rPr lang="en-US" dirty="0"/>
              <a:t> 1</a:t>
            </a:r>
          </a:p>
          <a:p>
            <a:pPr marL="228600" marR="0" lvl="0" indent="-22860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dirty="0" err="1"/>
              <a:t>TEAM_Bullets</a:t>
            </a:r>
            <a:r>
              <a:rPr lang="en-US" dirty="0"/>
              <a:t> 1</a:t>
            </a:r>
          </a:p>
          <a:p>
            <a:pPr marL="0" marR="0" lvl="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endParaRPr lang="en-US" dirty="0"/>
          </a:p>
          <a:p>
            <a:pPr lvl="2"/>
            <a:endParaRPr lang="en-US" dirty="0"/>
          </a:p>
        </p:txBody>
      </p:sp>
      <p:sp>
        <p:nvSpPr>
          <p:cNvPr id="12" name="Footer Placeholder 4"/>
          <p:cNvSpPr>
            <a:spLocks noGrp="1"/>
          </p:cNvSpPr>
          <p:nvPr>
            <p:ph type="ftr" sz="quarter" idx="3"/>
          </p:nvPr>
        </p:nvSpPr>
        <p:spPr>
          <a:xfrm>
            <a:off x="628650" y="6356350"/>
            <a:ext cx="3086100" cy="365125"/>
          </a:xfrm>
          <a:prstGeom prst="rect">
            <a:avLst/>
          </a:prstGeom>
        </p:spPr>
        <p:txBody>
          <a:bodyPr vert="horz" lIns="91440" tIns="45720" rIns="91440" bIns="45720" rtlCol="0" anchor="ctr"/>
          <a:lstStyle>
            <a:lvl1pPr algn="ctr">
              <a:defRPr sz="1200">
                <a:solidFill>
                  <a:schemeClr val="tx1"/>
                </a:solidFill>
              </a:defRPr>
            </a:lvl1pPr>
          </a:lstStyle>
          <a:p>
            <a:pPr algn="l"/>
            <a:endParaRPr lang="en-GB" dirty="0">
              <a:solidFill>
                <a:prstClr val="black"/>
              </a:solidFill>
            </a:endParaRPr>
          </a:p>
        </p:txBody>
      </p:sp>
      <p:sp>
        <p:nvSpPr>
          <p:cNvPr id="13"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solidFill>
              </a:defRPr>
            </a:lvl1pPr>
          </a:lstStyle>
          <a:p>
            <a:fld id="{BA7DDBA5-F705-4BD1-9B50-718243B2CA57}" type="slidenum">
              <a:rPr lang="en-GB" smtClean="0">
                <a:solidFill>
                  <a:prstClr val="black"/>
                </a:solidFill>
              </a:rPr>
              <a:pPr/>
              <a:t>‹#›</a:t>
            </a:fld>
            <a:endParaRPr lang="en-GB" dirty="0">
              <a:solidFill>
                <a:prstClr val="black"/>
              </a:solidFill>
            </a:endParaRPr>
          </a:p>
        </p:txBody>
      </p:sp>
      <p:sp>
        <p:nvSpPr>
          <p:cNvPr id="10" name="Title Placeholder 1"/>
          <p:cNvSpPr txBox="1">
            <a:spLocks/>
          </p:cNvSpPr>
          <p:nvPr userDrawn="1"/>
        </p:nvSpPr>
        <p:spPr>
          <a:xfrm>
            <a:off x="628650" y="813031"/>
            <a:ext cx="7886700" cy="9098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0" kern="1200">
                <a:solidFill>
                  <a:srgbClr val="0070C0"/>
                </a:solidFill>
                <a:latin typeface="Arial" panose="020B0604020202020204" pitchFamily="34" charset="0"/>
                <a:ea typeface="+mj-ea"/>
                <a:cs typeface="Arial" panose="020B0604020202020204" pitchFamily="34" charset="0"/>
              </a:defRPr>
            </a:lvl1pPr>
          </a:lstStyle>
          <a:p>
            <a:endParaRPr lang="en-US" dirty="0"/>
          </a:p>
        </p:txBody>
      </p:sp>
    </p:spTree>
    <p:extLst>
      <p:ext uri="{BB962C8B-B14F-4D97-AF65-F5344CB8AC3E}">
        <p14:creationId xmlns:p14="http://schemas.microsoft.com/office/powerpoint/2010/main" val="35104628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xmlns="" id="{E0483FB3-A041-4C6C-AAD2-CF9DD8D593DB}"/>
              </a:ext>
            </a:extLst>
          </p:cNvPr>
          <p:cNvSpPr txBox="1">
            <a:spLocks noGrp="1"/>
          </p:cNvSpPr>
          <p:nvPr>
            <p:ph type="sldNum" sz="quarter" idx="8"/>
          </p:nvPr>
        </p:nvSpPr>
        <p:spPr/>
        <p:txBody>
          <a:bodyPr/>
          <a:lstStyle>
            <a:lvl1pPr>
              <a:defRPr>
                <a:solidFill>
                  <a:srgbClr val="898989"/>
                </a:solidFill>
              </a:defRPr>
            </a:lvl1pPr>
            <a:lvl2pPr marL="0" marR="0" lvl="0" indent="0" algn="r" defTabSz="685800" rtl="0" fontAlgn="auto" hangingPunct="1">
              <a:lnSpc>
                <a:spcPct val="100000"/>
              </a:lnSpc>
              <a:spcBef>
                <a:spcPts val="0"/>
              </a:spcBef>
              <a:spcAft>
                <a:spcPts val="0"/>
              </a:spcAft>
              <a:buNone/>
              <a:tabLst/>
              <a:defRPr lang="en-US" sz="900" b="0" i="0" u="none" strike="noStrike" kern="1200" cap="none" spc="0" baseline="0">
                <a:solidFill>
                  <a:srgbClr val="898989"/>
                </a:solidFill>
                <a:uFillTx/>
                <a:latin typeface="Arial" pitchFamily="34"/>
                <a:cs typeface="Arial" pitchFamily="34"/>
              </a:defRPr>
            </a:lvl2pPr>
            <a:lvl3pPr marL="0" marR="0" lvl="0" indent="0" algn="r" defTabSz="685800" rtl="0" fontAlgn="auto" hangingPunct="1">
              <a:lnSpc>
                <a:spcPct val="100000"/>
              </a:lnSpc>
              <a:spcBef>
                <a:spcPts val="0"/>
              </a:spcBef>
              <a:spcAft>
                <a:spcPts val="0"/>
              </a:spcAft>
              <a:buNone/>
              <a:tabLst/>
              <a:defRPr lang="en-GB" sz="900" b="0" i="0" u="none" strike="noStrike" kern="1200" cap="none" spc="0" baseline="0">
                <a:solidFill>
                  <a:srgbClr val="898989"/>
                </a:solidFill>
                <a:uFillTx/>
                <a:latin typeface="Arial" pitchFamily="34"/>
                <a:cs typeface="Arial" pitchFamily="34"/>
              </a:defRPr>
            </a:lvl3pPr>
            <a:lvl4pPr marL="0" marR="0" lvl="0" indent="0" algn="r" defTabSz="685800" rtl="0" fontAlgn="auto" hangingPunct="1">
              <a:lnSpc>
                <a:spcPct val="100000"/>
              </a:lnSpc>
              <a:spcBef>
                <a:spcPts val="0"/>
              </a:spcBef>
              <a:spcAft>
                <a:spcPts val="0"/>
              </a:spcAft>
              <a:buNone/>
              <a:tabLst/>
              <a:defRPr lang="en-GB" sz="900" b="0" i="0" u="none" strike="noStrike" kern="1200" cap="none" spc="0" baseline="0">
                <a:solidFill>
                  <a:srgbClr val="898989"/>
                </a:solidFill>
                <a:uFillTx/>
                <a:latin typeface="Arial" pitchFamily="34"/>
                <a:cs typeface="Arial" pitchFamily="34"/>
              </a:defRPr>
            </a:lvl4pPr>
          </a:lstStyle>
          <a:p>
            <a:endParaRPr lang="en-GB"/>
          </a:p>
          <a:p>
            <a:r>
              <a:rPr lang="en-US"/>
              <a:t> TEAM_Bullets 1</a:t>
            </a:r>
          </a:p>
          <a:p>
            <a:endParaRPr lang="en-GB"/>
          </a:p>
          <a:p>
            <a:endParaRPr lang="en-GB"/>
          </a:p>
        </p:txBody>
      </p:sp>
      <p:sp>
        <p:nvSpPr>
          <p:cNvPr id="3" name="Title 1">
            <a:extLst>
              <a:ext uri="{FF2B5EF4-FFF2-40B4-BE49-F238E27FC236}">
                <a16:creationId xmlns:a16="http://schemas.microsoft.com/office/drawing/2014/main" xmlns="" id="{85149927-348D-4399-AA5B-DF66BDD5EC7F}"/>
              </a:ext>
            </a:extLst>
          </p:cNvPr>
          <p:cNvSpPr txBox="1">
            <a:spLocks noGrp="1"/>
          </p:cNvSpPr>
          <p:nvPr>
            <p:ph type="title"/>
          </p:nvPr>
        </p:nvSpPr>
        <p:spPr>
          <a:xfrm>
            <a:off x="628650" y="1208644"/>
            <a:ext cx="7886700" cy="613068"/>
          </a:xfrm>
          <a:prstGeom prst="rect">
            <a:avLst/>
          </a:prstGeom>
          <a:noFill/>
          <a:ln>
            <a:noFill/>
          </a:ln>
        </p:spPr>
        <p:txBody>
          <a:bodyPr vert="horz" wrap="square" lIns="91440" tIns="45720" rIns="91440" bIns="45720" anchor="t" anchorCtr="0" compatLnSpc="1">
            <a:noAutofit/>
          </a:bodyPr>
          <a:lstStyle>
            <a:lvl1pPr marL="0" marR="0" lvl="0" indent="0" defTabSz="685800" fontAlgn="auto">
              <a:spcBef>
                <a:spcPts val="0"/>
              </a:spcBef>
              <a:spcAft>
                <a:spcPts val="0"/>
              </a:spcAft>
              <a:tabLst/>
              <a:defRPr lang="en-US" sz="2100" b="0" i="0" u="none" strike="noStrike" cap="none" spc="0" baseline="0">
                <a:solidFill>
                  <a:srgbClr val="0176C4"/>
                </a:solidFill>
                <a:uFillTx/>
                <a:latin typeface="Arial"/>
              </a:defRPr>
            </a:lvl1pPr>
          </a:lstStyle>
          <a:p>
            <a:pPr lvl="0"/>
            <a:r>
              <a:rPr lang="en-US"/>
              <a:t>TEAM_Heading1</a:t>
            </a:r>
          </a:p>
        </p:txBody>
      </p:sp>
      <p:sp>
        <p:nvSpPr>
          <p:cNvPr id="4" name="Text Placeholder 2">
            <a:extLst>
              <a:ext uri="{FF2B5EF4-FFF2-40B4-BE49-F238E27FC236}">
                <a16:creationId xmlns:a16="http://schemas.microsoft.com/office/drawing/2014/main" xmlns="" id="{5D2B04C4-917D-4CAB-A536-605CE73E82D6}"/>
              </a:ext>
            </a:extLst>
          </p:cNvPr>
          <p:cNvSpPr txBox="1">
            <a:spLocks noGrp="1"/>
          </p:cNvSpPr>
          <p:nvPr>
            <p:ph sz="quarter" idx="4294967295"/>
          </p:nvPr>
        </p:nvSpPr>
        <p:spPr>
          <a:xfrm>
            <a:off x="620630" y="1825627"/>
            <a:ext cx="7886700" cy="4351336"/>
          </a:xfrm>
          <a:prstGeom prst="rect">
            <a:avLst/>
          </a:prstGeom>
          <a:noFill/>
          <a:ln>
            <a:noFill/>
          </a:ln>
        </p:spPr>
        <p:txBody>
          <a:bodyPr vert="horz" wrap="square" lIns="91440" tIns="45720" rIns="91440" bIns="45720" anchor="t" anchorCtr="0" compatLnSpc="1">
            <a:normAutofit/>
          </a:bodyPr>
          <a:lstStyle>
            <a:lvl1pPr marL="171450" marR="0" lvl="0" indent="-171450" defTabSz="685800" fontAlgn="auto">
              <a:lnSpc>
                <a:spcPct val="100000"/>
              </a:lnSpc>
              <a:spcBef>
                <a:spcPts val="225"/>
              </a:spcBef>
              <a:spcAft>
                <a:spcPts val="0"/>
              </a:spcAft>
              <a:buSzPct val="100000"/>
              <a:buFont typeface="Arial" pitchFamily="34"/>
              <a:tabLst/>
              <a:defRPr lang="en-US" sz="1650" b="0" i="0" u="none" strike="noStrike" cap="none" spc="0" baseline="0">
                <a:solidFill>
                  <a:srgbClr val="000000"/>
                </a:solidFill>
                <a:uFillTx/>
                <a:latin typeface="Arial" pitchFamily="34"/>
                <a:cs typeface="Arial" pitchFamily="34"/>
              </a:defRPr>
            </a:lvl1pPr>
            <a:lvl2pPr marL="171450" marR="0" lvl="0" indent="-171450" defTabSz="685800" fontAlgn="auto">
              <a:lnSpc>
                <a:spcPct val="100000"/>
              </a:lnSpc>
              <a:spcBef>
                <a:spcPts val="225"/>
              </a:spcBef>
              <a:spcAft>
                <a:spcPts val="0"/>
              </a:spcAft>
              <a:buSzPct val="100000"/>
              <a:buFont typeface="Arial" pitchFamily="34"/>
              <a:tabLst/>
              <a:defRPr lang="en-US" sz="1650" b="0" i="0" u="none" strike="noStrike" cap="none" spc="0" baseline="0">
                <a:solidFill>
                  <a:srgbClr val="000000"/>
                </a:solidFill>
                <a:uFillTx/>
                <a:latin typeface="Arial" pitchFamily="34"/>
                <a:cs typeface="Arial" pitchFamily="34"/>
              </a:defRPr>
            </a:lvl2pPr>
            <a:lvl3pPr marL="171450" marR="0" lvl="0" indent="-171450" defTabSz="685800" fontAlgn="auto">
              <a:lnSpc>
                <a:spcPct val="100000"/>
              </a:lnSpc>
              <a:spcBef>
                <a:spcPts val="225"/>
              </a:spcBef>
              <a:spcAft>
                <a:spcPts val="0"/>
              </a:spcAft>
              <a:buSzPct val="100000"/>
              <a:buFont typeface="Arial" pitchFamily="34"/>
              <a:tabLst/>
              <a:defRPr lang="en-US" sz="1650" b="0" i="0" u="none" strike="noStrike" cap="none" spc="0" baseline="0">
                <a:solidFill>
                  <a:srgbClr val="000000"/>
                </a:solidFill>
                <a:uFillTx/>
                <a:latin typeface="Arial" pitchFamily="34"/>
                <a:cs typeface="Arial" pitchFamily="34"/>
              </a:defRPr>
            </a:lvl3pPr>
            <a:lvl4pPr marL="171450" marR="0" lvl="0" indent="-171450" defTabSz="685800" fontAlgn="auto">
              <a:lnSpc>
                <a:spcPct val="100000"/>
              </a:lnSpc>
              <a:spcBef>
                <a:spcPts val="225"/>
              </a:spcBef>
              <a:spcAft>
                <a:spcPts val="0"/>
              </a:spcAft>
              <a:buSzPct val="100000"/>
              <a:buFont typeface="Arial" pitchFamily="34"/>
              <a:tabLst/>
              <a:defRPr lang="en-US" sz="1650" b="0" i="0" u="none" strike="noStrike" cap="none" spc="0" baseline="0">
                <a:solidFill>
                  <a:srgbClr val="000000"/>
                </a:solidFill>
                <a:uFillTx/>
                <a:latin typeface="Arial" pitchFamily="34"/>
                <a:cs typeface="Arial" pitchFamily="34"/>
              </a:defRPr>
            </a:lvl4pPr>
            <a:lvl5pPr marL="171450" marR="0" lvl="0" indent="-171450" defTabSz="685800" fontAlgn="auto">
              <a:lnSpc>
                <a:spcPct val="100000"/>
              </a:lnSpc>
              <a:spcBef>
                <a:spcPts val="225"/>
              </a:spcBef>
              <a:spcAft>
                <a:spcPts val="0"/>
              </a:spcAft>
              <a:buSzPct val="100000"/>
              <a:buFont typeface="Arial" pitchFamily="34"/>
              <a:tabLst/>
              <a:defRPr lang="en-US" sz="1650" b="0" i="0" u="none" strike="noStrike" cap="none" spc="0" baseline="0">
                <a:solidFill>
                  <a:srgbClr val="000000"/>
                </a:solidFill>
                <a:uFillTx/>
                <a:latin typeface="Arial" pitchFamily="34"/>
                <a:cs typeface="Arial" pitchFamily="34"/>
              </a:defRPr>
            </a:lvl5pPr>
            <a:lvl6pPr marL="171450" marR="0" lvl="0" indent="-171450" defTabSz="685800" fontAlgn="auto">
              <a:lnSpc>
                <a:spcPct val="100000"/>
              </a:lnSpc>
              <a:spcBef>
                <a:spcPts val="225"/>
              </a:spcBef>
              <a:spcAft>
                <a:spcPts val="0"/>
              </a:spcAft>
              <a:buSzPct val="100000"/>
              <a:buFont typeface="Arial" pitchFamily="34"/>
              <a:tabLst/>
              <a:defRPr lang="en-US" sz="1650" b="0" i="0" u="none" strike="noStrike" cap="none" spc="0" baseline="0">
                <a:solidFill>
                  <a:srgbClr val="000000"/>
                </a:solidFill>
                <a:uFillTx/>
                <a:latin typeface="Arial" pitchFamily="34"/>
                <a:cs typeface="Arial" pitchFamily="34"/>
              </a:defRPr>
            </a:lvl6pPr>
            <a:lvl7pPr marL="171450" marR="0" lvl="0" indent="-171450" defTabSz="685800" fontAlgn="auto">
              <a:lnSpc>
                <a:spcPct val="100000"/>
              </a:lnSpc>
              <a:spcBef>
                <a:spcPts val="225"/>
              </a:spcBef>
              <a:spcAft>
                <a:spcPts val="0"/>
              </a:spcAft>
              <a:buSzPct val="100000"/>
              <a:buFont typeface="Arial" pitchFamily="34"/>
              <a:tabLst/>
              <a:defRPr lang="en-US" sz="1650" b="0" i="0" u="none" strike="noStrike" cap="none" spc="0" baseline="0">
                <a:solidFill>
                  <a:srgbClr val="000000"/>
                </a:solidFill>
                <a:uFillTx/>
                <a:latin typeface="Arial" pitchFamily="34"/>
                <a:cs typeface="Arial" pitchFamily="34"/>
              </a:defRPr>
            </a:lvl7pPr>
            <a:lvl8pPr marL="171450" marR="0" lvl="2" indent="-171450" defTabSz="685800" fontAlgn="auto">
              <a:lnSpc>
                <a:spcPct val="100000"/>
              </a:lnSpc>
              <a:spcBef>
                <a:spcPts val="225"/>
              </a:spcBef>
              <a:spcAft>
                <a:spcPts val="0"/>
              </a:spcAft>
              <a:buSzPct val="100000"/>
              <a:buFont typeface="Arial" pitchFamily="34"/>
              <a:tabLst/>
              <a:defRPr lang="en-US" sz="1650" b="0" i="0" u="none" strike="noStrike" cap="none" spc="0" baseline="0">
                <a:solidFill>
                  <a:srgbClr val="000000"/>
                </a:solidFill>
                <a:uFillTx/>
                <a:latin typeface="Arial" pitchFamily="34"/>
                <a:cs typeface="Arial" pitchFamily="34"/>
              </a:defRPr>
            </a:lvl8pPr>
          </a:lstStyle>
          <a:p>
            <a:pPr lvl="0"/>
            <a:r>
              <a:rPr lang="en-US"/>
              <a:t>TEAM_Bullets 1 </a:t>
            </a:r>
          </a:p>
          <a:p>
            <a:pPr lvl="0"/>
            <a:r>
              <a:rPr lang="en-US"/>
              <a:t>TEAM_Bullets 1</a:t>
            </a:r>
          </a:p>
          <a:p>
            <a:pPr lvl="0"/>
            <a:r>
              <a:rPr lang="en-US"/>
              <a:t>TEAM_Bullets 1</a:t>
            </a:r>
          </a:p>
          <a:p>
            <a:pPr lvl="0"/>
            <a:r>
              <a:rPr lang="en-US"/>
              <a:t>TEAM_Bullets 1</a:t>
            </a:r>
          </a:p>
          <a:p>
            <a:pPr lvl="0"/>
            <a:r>
              <a:rPr lang="en-US"/>
              <a:t>TEAM_Bullets 1</a:t>
            </a:r>
          </a:p>
          <a:p>
            <a:pPr lvl="0"/>
            <a:r>
              <a:rPr lang="en-US"/>
              <a:t>TEAM_Bullets 1</a:t>
            </a:r>
          </a:p>
          <a:p>
            <a:pPr lvl="0"/>
            <a:endParaRPr lang="en-US"/>
          </a:p>
          <a:p>
            <a:pPr lvl="2"/>
            <a:endParaRPr lang="en-US"/>
          </a:p>
        </p:txBody>
      </p:sp>
      <p:sp>
        <p:nvSpPr>
          <p:cNvPr id="5" name="Rectangle 1">
            <a:extLst>
              <a:ext uri="{FF2B5EF4-FFF2-40B4-BE49-F238E27FC236}">
                <a16:creationId xmlns:a16="http://schemas.microsoft.com/office/drawing/2014/main" xmlns="" id="{0F1A77AB-6F0A-4241-83E8-DCA32DD8D744}"/>
              </a:ext>
            </a:extLst>
          </p:cNvPr>
          <p:cNvSpPr txBox="1">
            <a:spLocks noGrp="1"/>
          </p:cNvSpPr>
          <p:nvPr>
            <p:ph type="dt" sz="quarter" idx="7"/>
          </p:nvPr>
        </p:nvSpPr>
        <p:spPr>
          <a:xfrm>
            <a:off x="628650" y="6319619"/>
            <a:ext cx="2291760" cy="438582"/>
          </a:xfrm>
          <a:prstGeom prst="rect">
            <a:avLst/>
          </a:prstGeom>
          <a:noFill/>
          <a:ln>
            <a:noFill/>
          </a:ln>
        </p:spPr>
        <p:txBody>
          <a:bodyPr vert="horz" wrap="square" lIns="91440" tIns="45720" rIns="91440" bIns="45720" anchor="ctr" anchorCtr="0" compatLnSpc="1">
            <a:spAutoFit/>
          </a:bodyPr>
          <a:lstStyle>
            <a:lvl1pPr marL="0" marR="0" lvl="0" indent="0" algn="l" defTabSz="685800" rtl="0" fontAlgn="auto" hangingPunct="0">
              <a:lnSpc>
                <a:spcPct val="100000"/>
              </a:lnSpc>
              <a:spcBef>
                <a:spcPts val="0"/>
              </a:spcBef>
              <a:spcAft>
                <a:spcPts val="0"/>
              </a:spcAft>
              <a:buNone/>
              <a:tabLst>
                <a:tab pos="4629149" algn="r"/>
              </a:tabLst>
              <a:defRPr lang="en-GB" sz="450" b="0" i="0" u="none" strike="noStrike" kern="1200" cap="none" spc="0" baseline="0">
                <a:solidFill>
                  <a:srgbClr val="000000"/>
                </a:solidFill>
                <a:uFillTx/>
                <a:latin typeface="Shruti" pitchFamily="34"/>
                <a:ea typeface="Times New Roman" pitchFamily="18"/>
                <a:cs typeface="Shruti" pitchFamily="34"/>
              </a:defRPr>
            </a:lvl1pPr>
            <a:lvl2pPr marL="0" marR="0" lvl="0" indent="0" algn="l" defTabSz="685800" rtl="0" fontAlgn="auto" hangingPunct="0">
              <a:lnSpc>
                <a:spcPct val="100000"/>
              </a:lnSpc>
              <a:spcBef>
                <a:spcPts val="0"/>
              </a:spcBef>
              <a:spcAft>
                <a:spcPts val="0"/>
              </a:spcAft>
              <a:buNone/>
              <a:tabLst>
                <a:tab pos="4629149" algn="r"/>
              </a:tabLst>
              <a:defRPr lang="en-GB" sz="450" b="0" i="0" u="none" strike="noStrike" kern="1200" cap="none" spc="0" baseline="0">
                <a:solidFill>
                  <a:srgbClr val="000000"/>
                </a:solidFill>
                <a:uFillTx/>
                <a:latin typeface="Shruti" pitchFamily="34"/>
                <a:ea typeface="Times New Roman" pitchFamily="18"/>
                <a:cs typeface="Shruti" pitchFamily="34"/>
              </a:defRPr>
            </a:lvl2pPr>
            <a:lvl3pPr marL="0" marR="0" lvl="0" indent="0" algn="l" defTabSz="685800" rtl="0" fontAlgn="auto" hangingPunct="0">
              <a:lnSpc>
                <a:spcPct val="100000"/>
              </a:lnSpc>
              <a:spcBef>
                <a:spcPts val="0"/>
              </a:spcBef>
              <a:spcAft>
                <a:spcPts val="0"/>
              </a:spcAft>
              <a:buNone/>
              <a:tabLst>
                <a:tab pos="4629149" algn="r"/>
              </a:tabLst>
              <a:defRPr lang="en-GB" sz="450" b="0" i="0" u="none" strike="noStrike" kern="1200" cap="none" spc="0" baseline="0">
                <a:solidFill>
                  <a:srgbClr val="000000"/>
                </a:solidFill>
                <a:uFillTx/>
                <a:latin typeface="Shruti" pitchFamily="34"/>
                <a:ea typeface="Times New Roman" pitchFamily="18"/>
                <a:cs typeface="Shruti" pitchFamily="34"/>
              </a:defRPr>
            </a:lvl3pPr>
            <a:lvl4pPr marL="0" marR="0" lvl="0" indent="0" algn="l" defTabSz="685800" rtl="0" fontAlgn="auto" hangingPunct="0">
              <a:lnSpc>
                <a:spcPct val="100000"/>
              </a:lnSpc>
              <a:spcBef>
                <a:spcPts val="0"/>
              </a:spcBef>
              <a:spcAft>
                <a:spcPts val="0"/>
              </a:spcAft>
              <a:buNone/>
              <a:tabLst>
                <a:tab pos="4629149" algn="r"/>
              </a:tabLst>
              <a:defRPr lang="en-GB" sz="450" b="0" i="0" u="none" strike="noStrike" kern="1200" cap="none" spc="0" baseline="0">
                <a:solidFill>
                  <a:srgbClr val="000000"/>
                </a:solidFill>
                <a:uFillTx/>
                <a:latin typeface="Shruti" pitchFamily="34"/>
                <a:ea typeface="Times New Roman" pitchFamily="18"/>
                <a:cs typeface="Shruti" pitchFamily="34"/>
              </a:defRPr>
            </a:lvl4pPr>
            <a:lvl5pPr marL="0" marR="0" lvl="0" indent="0" algn="l" defTabSz="685800" rtl="0" fontAlgn="auto" hangingPunct="0">
              <a:lnSpc>
                <a:spcPct val="100000"/>
              </a:lnSpc>
              <a:spcBef>
                <a:spcPts val="0"/>
              </a:spcBef>
              <a:spcAft>
                <a:spcPts val="0"/>
              </a:spcAft>
              <a:buNone/>
              <a:tabLst>
                <a:tab pos="4629149" algn="r"/>
              </a:tabLst>
              <a:defRPr lang="en-GB" sz="450" b="0" i="0" u="none" strike="noStrike" kern="1200" cap="none" spc="0" baseline="0">
                <a:solidFill>
                  <a:srgbClr val="000000"/>
                </a:solidFill>
                <a:uFillTx/>
                <a:latin typeface="Shruti" pitchFamily="34"/>
                <a:ea typeface="Times New Roman" pitchFamily="18"/>
                <a:cs typeface="Shruti" pitchFamily="34"/>
              </a:defRPr>
            </a:lvl5pPr>
          </a:lstStyle>
          <a:p>
            <a:r>
              <a:t>PRESENTATION TEMPLATE</a:t>
            </a:r>
          </a:p>
          <a:p>
            <a:r>
              <a:t>TEMPLATE NUMBER: TEA-ZZ-ZZ.ZZ-TP-PM-ZZ-000005</a:t>
            </a:r>
          </a:p>
          <a:p>
            <a:r>
              <a:t>DOCUMENT NUMBER: 	</a:t>
            </a:r>
          </a:p>
          <a:p>
            <a:r>
              <a:t>ISSUE DATE: 07/08/2015</a:t>
            </a:r>
          </a:p>
          <a:p>
            <a:r>
              <a:t>UNCONTROLLED WHEN PRINTED	</a:t>
            </a:r>
          </a:p>
        </p:txBody>
      </p:sp>
    </p:spTree>
    <p:extLst>
      <p:ext uri="{BB962C8B-B14F-4D97-AF65-F5344CB8AC3E}">
        <p14:creationId xmlns:p14="http://schemas.microsoft.com/office/powerpoint/2010/main" val="2026979750"/>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ogo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9134577"/>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ogo gree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188014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ogo green ti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468000" y="1700809"/>
            <a:ext cx="8208000" cy="863313"/>
          </a:xfrm>
        </p:spPr>
        <p:txBody>
          <a:bodyPr anchor="t">
            <a:spAutoFit/>
          </a:bodyPr>
          <a:lstStyle>
            <a:lvl1pPr marL="0" indent="0">
              <a:lnSpc>
                <a:spcPct val="85000"/>
              </a:lnSpc>
              <a:defRPr sz="3300" b="1" baseline="0">
                <a:solidFill>
                  <a:schemeClr val="tx2"/>
                </a:solidFill>
              </a:defRPr>
            </a:lvl1pPr>
          </a:lstStyle>
          <a:p>
            <a:r>
              <a:rPr lang="en-US" dirty="0" smtClean="0"/>
              <a:t>Click to edit Master </a:t>
            </a:r>
            <a:br>
              <a:rPr lang="en-US" dirty="0" smtClean="0"/>
            </a:br>
            <a:r>
              <a:rPr lang="en-US" dirty="0" smtClean="0"/>
              <a:t>title style</a:t>
            </a:r>
            <a:endParaRPr lang="en-GB" dirty="0"/>
          </a:p>
        </p:txBody>
      </p:sp>
      <p:sp>
        <p:nvSpPr>
          <p:cNvPr id="5" name="Subtitle 2"/>
          <p:cNvSpPr>
            <a:spLocks noGrp="1"/>
          </p:cNvSpPr>
          <p:nvPr>
            <p:ph type="subTitle" idx="1"/>
          </p:nvPr>
        </p:nvSpPr>
        <p:spPr>
          <a:xfrm>
            <a:off x="468000" y="2995909"/>
            <a:ext cx="8208000" cy="219291"/>
          </a:xfrm>
        </p:spPr>
        <p:txBody>
          <a:bodyPr>
            <a:spAutoFit/>
          </a:bodyPr>
          <a:lstStyle>
            <a:lvl1pPr marL="0" indent="0" algn="l">
              <a:buNone/>
              <a:defRPr sz="1500">
                <a:solidFill>
                  <a:schemeClr val="accent6"/>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smtClean="0"/>
              <a:t>Click to edit Master subtitle style</a:t>
            </a:r>
            <a:endParaRPr lang="en-US" dirty="0" smtClean="0"/>
          </a:p>
        </p:txBody>
      </p:sp>
    </p:spTree>
    <p:extLst>
      <p:ext uri="{BB962C8B-B14F-4D97-AF65-F5344CB8AC3E}">
        <p14:creationId xmlns:p14="http://schemas.microsoft.com/office/powerpoint/2010/main" val="426030426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216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8000" y="1700809"/>
            <a:ext cx="8208000" cy="863313"/>
          </a:xfrm>
        </p:spPr>
        <p:txBody>
          <a:bodyPr anchor="t">
            <a:spAutoFit/>
          </a:bodyPr>
          <a:lstStyle>
            <a:lvl1pPr marL="0" indent="0">
              <a:lnSpc>
                <a:spcPct val="85000"/>
              </a:lnSpc>
              <a:defRPr sz="3300" b="1" baseline="0">
                <a:solidFill>
                  <a:schemeClr val="tx1"/>
                </a:solidFill>
              </a:defRPr>
            </a:lvl1pPr>
          </a:lstStyle>
          <a:p>
            <a:r>
              <a:rPr lang="en-US" dirty="0" smtClean="0"/>
              <a:t>Click to edit Master </a:t>
            </a:r>
            <a:br>
              <a:rPr lang="en-US" dirty="0" smtClean="0"/>
            </a:br>
            <a:r>
              <a:rPr lang="en-US" dirty="0" smtClean="0"/>
              <a:t>title style</a:t>
            </a:r>
            <a:endParaRPr lang="en-GB" dirty="0"/>
          </a:p>
        </p:txBody>
      </p:sp>
      <p:sp>
        <p:nvSpPr>
          <p:cNvPr id="3" name="Subtitle 2"/>
          <p:cNvSpPr>
            <a:spLocks noGrp="1"/>
          </p:cNvSpPr>
          <p:nvPr>
            <p:ph type="subTitle" idx="1"/>
          </p:nvPr>
        </p:nvSpPr>
        <p:spPr>
          <a:xfrm>
            <a:off x="468000" y="2995909"/>
            <a:ext cx="8208000" cy="219291"/>
          </a:xfrm>
        </p:spPr>
        <p:txBody>
          <a:bodyPr>
            <a:spAutoFit/>
          </a:bodyPr>
          <a:lstStyle>
            <a:lvl1pPr marL="0" indent="0" algn="l">
              <a:buNone/>
              <a:defRPr sz="1500">
                <a:solidFill>
                  <a:schemeClr val="tx1"/>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smtClean="0"/>
              <a:t>Click to edit Master subtitle style</a:t>
            </a:r>
            <a:endParaRPr lang="en-US" dirty="0" smtClean="0"/>
          </a:p>
        </p:txBody>
      </p:sp>
    </p:spTree>
    <p:extLst>
      <p:ext uri="{BB962C8B-B14F-4D97-AF65-F5344CB8AC3E}">
        <p14:creationId xmlns:p14="http://schemas.microsoft.com/office/powerpoint/2010/main" val="245847376"/>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221">
          <p15:clr>
            <a:srgbClr val="FBAE40"/>
          </p15:clr>
        </p15:guide>
        <p15:guide id="3" pos="4099">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green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468000" y="1700809"/>
            <a:ext cx="8208000" cy="863313"/>
          </a:xfrm>
        </p:spPr>
        <p:txBody>
          <a:bodyPr anchor="t">
            <a:spAutoFit/>
          </a:bodyPr>
          <a:lstStyle>
            <a:lvl1pPr marL="0" indent="0">
              <a:lnSpc>
                <a:spcPct val="85000"/>
              </a:lnSpc>
              <a:defRPr sz="3300" b="1" baseline="0">
                <a:solidFill>
                  <a:schemeClr val="tx2"/>
                </a:solidFill>
              </a:defRPr>
            </a:lvl1pPr>
          </a:lstStyle>
          <a:p>
            <a:r>
              <a:rPr lang="en-US" dirty="0" smtClean="0"/>
              <a:t>Click to edit Master </a:t>
            </a:r>
            <a:br>
              <a:rPr lang="en-US" dirty="0" smtClean="0"/>
            </a:br>
            <a:r>
              <a:rPr lang="en-US" dirty="0" smtClean="0"/>
              <a:t>title style</a:t>
            </a:r>
            <a:endParaRPr lang="en-GB" dirty="0"/>
          </a:p>
        </p:txBody>
      </p:sp>
      <p:sp>
        <p:nvSpPr>
          <p:cNvPr id="5" name="Subtitle 2"/>
          <p:cNvSpPr>
            <a:spLocks noGrp="1"/>
          </p:cNvSpPr>
          <p:nvPr>
            <p:ph type="subTitle" idx="1"/>
          </p:nvPr>
        </p:nvSpPr>
        <p:spPr>
          <a:xfrm>
            <a:off x="468000" y="2995909"/>
            <a:ext cx="8208000" cy="219291"/>
          </a:xfrm>
        </p:spPr>
        <p:txBody>
          <a:bodyPr>
            <a:spAutoFit/>
          </a:bodyPr>
          <a:lstStyle>
            <a:lvl1pPr marL="0" indent="0" algn="l">
              <a:buNone/>
              <a:defRPr sz="1500">
                <a:solidFill>
                  <a:schemeClr val="accent6"/>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smtClean="0"/>
              <a:t>Click to edit Master subtitle style</a:t>
            </a:r>
            <a:endParaRPr lang="en-US" dirty="0" smtClean="0"/>
          </a:p>
        </p:txBody>
      </p:sp>
    </p:spTree>
    <p:extLst>
      <p:ext uri="{BB962C8B-B14F-4D97-AF65-F5344CB8AC3E}">
        <p14:creationId xmlns:p14="http://schemas.microsoft.com/office/powerpoint/2010/main" val="228431132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17D0528-1315-43BD-B762-56A6A24F5117}" type="datetimeFigureOut">
              <a:rPr lang="en-GB" smtClean="0">
                <a:solidFill>
                  <a:prstClr val="black">
                    <a:tint val="75000"/>
                  </a:prstClr>
                </a:solidFill>
              </a:rPr>
              <a:pPr/>
              <a:t>28/06/2019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8077380-1D0C-40B5-9A03-ADBF4F47C4F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020873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 Column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defRPr>
                <a:solidFill>
                  <a:schemeClr val="tx1"/>
                </a:solidFill>
              </a:defRPr>
            </a:lvl1pPr>
          </a:lstStyle>
          <a:p>
            <a:r>
              <a:rPr lang="en-US" smtClean="0"/>
              <a:t>Click to edit Master title style</a:t>
            </a:r>
            <a:endParaRPr lang="en-GB" dirty="0"/>
          </a:p>
        </p:txBody>
      </p:sp>
      <p:sp>
        <p:nvSpPr>
          <p:cNvPr id="5" name="Date Placeholder 3"/>
          <p:cNvSpPr>
            <a:spLocks noGrp="1"/>
          </p:cNvSpPr>
          <p:nvPr>
            <p:ph type="dt" sz="half" idx="10"/>
          </p:nvPr>
        </p:nvSpPr>
        <p:spPr>
          <a:xfrm>
            <a:off x="857251" y="6196013"/>
            <a:ext cx="1081088" cy="387350"/>
          </a:xfrm>
        </p:spPr>
        <p:txBody>
          <a:bodyPr/>
          <a:lstStyle>
            <a:lvl1pPr>
              <a:lnSpc>
                <a:spcPct val="100000"/>
              </a:lnSpc>
              <a:defRPr>
                <a:solidFill>
                  <a:schemeClr val="tx1"/>
                </a:solidFill>
              </a:defRPr>
            </a:lvl1pPr>
          </a:lstStyle>
          <a:p>
            <a:pPr>
              <a:defRPr/>
            </a:pPr>
            <a:fld id="{E8F3BDA7-BDC6-41F6-9669-CF469B298DB8}" type="datetime1">
              <a:rPr lang="en-GB" smtClean="0">
                <a:solidFill>
                  <a:srgbClr val="F8F8F8"/>
                </a:solidFill>
              </a:rPr>
              <a:pPr>
                <a:defRPr/>
              </a:pPr>
              <a:t>28/06/2019</a:t>
            </a:fld>
            <a:endParaRPr lang="en-GB" dirty="0">
              <a:solidFill>
                <a:srgbClr val="F8F8F8"/>
              </a:solidFill>
            </a:endParaRPr>
          </a:p>
        </p:txBody>
      </p:sp>
      <p:sp>
        <p:nvSpPr>
          <p:cNvPr id="6" name="Slide Number Placeholder 5"/>
          <p:cNvSpPr>
            <a:spLocks noGrp="1"/>
          </p:cNvSpPr>
          <p:nvPr>
            <p:ph type="sldNum" sz="quarter" idx="11"/>
          </p:nvPr>
        </p:nvSpPr>
        <p:spPr>
          <a:xfrm>
            <a:off x="468316" y="6196013"/>
            <a:ext cx="388937" cy="387350"/>
          </a:xfrm>
        </p:spPr>
        <p:txBody>
          <a:bodyPr/>
          <a:lstStyle>
            <a:lvl1pPr>
              <a:defRPr>
                <a:solidFill>
                  <a:schemeClr val="tx1"/>
                </a:solidFill>
              </a:defRPr>
            </a:lvl1pPr>
          </a:lstStyle>
          <a:p>
            <a:pPr>
              <a:defRPr/>
            </a:pPr>
            <a:fld id="{064674CA-76BF-4A0C-AB17-8B5FF3054F52}" type="slidenum">
              <a:rPr lang="en-GB" smtClean="0">
                <a:solidFill>
                  <a:srgbClr val="F8F8F8"/>
                </a:solidFill>
              </a:rPr>
              <a:pPr>
                <a:defRPr/>
              </a:pPr>
              <a:t>‹#›</a:t>
            </a:fld>
            <a:endParaRPr lang="en-GB" dirty="0">
              <a:solidFill>
                <a:srgbClr val="F8F8F8"/>
              </a:solidFill>
            </a:endParaRPr>
          </a:p>
        </p:txBody>
      </p:sp>
      <p:sp>
        <p:nvSpPr>
          <p:cNvPr id="8" name="Text Placeholder 2"/>
          <p:cNvSpPr>
            <a:spLocks noGrp="1"/>
          </p:cNvSpPr>
          <p:nvPr>
            <p:ph idx="1"/>
          </p:nvPr>
        </p:nvSpPr>
        <p:spPr bwMode="auto">
          <a:xfrm>
            <a:off x="468316" y="1700808"/>
            <a:ext cx="8207375" cy="432058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a:solidFill>
                  <a:schemeClr val="tx1"/>
                </a:solidFill>
              </a:defRPr>
            </a:lvl1pPr>
            <a:lvl2pPr>
              <a:defRPr>
                <a:solidFill>
                  <a:schemeClr val="tx1"/>
                </a:solidFill>
              </a:defRPr>
            </a:lvl2pPr>
            <a:lvl4pPr>
              <a:defRPr>
                <a:solidFill>
                  <a:schemeClr val="tx1"/>
                </a:solidFill>
              </a:defRPr>
            </a:lvl4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5675572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 column green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defRPr>
                <a:solidFill>
                  <a:schemeClr val="tx2"/>
                </a:solidFill>
              </a:defRPr>
            </a:lvl1pPr>
          </a:lstStyle>
          <a:p>
            <a:r>
              <a:rPr lang="en-US" smtClean="0"/>
              <a:t>Click to edit Master title style</a:t>
            </a:r>
            <a:endParaRPr lang="en-GB" dirty="0"/>
          </a:p>
        </p:txBody>
      </p:sp>
      <p:sp>
        <p:nvSpPr>
          <p:cNvPr id="6" name="Date Placeholder 3"/>
          <p:cNvSpPr>
            <a:spLocks noGrp="1"/>
          </p:cNvSpPr>
          <p:nvPr>
            <p:ph type="dt" sz="half" idx="14"/>
          </p:nvPr>
        </p:nvSpPr>
        <p:spPr>
          <a:xfrm>
            <a:off x="857251" y="6196013"/>
            <a:ext cx="1081088" cy="387350"/>
          </a:xfrm>
        </p:spPr>
        <p:txBody>
          <a:bodyPr/>
          <a:lstStyle>
            <a:lvl1pPr>
              <a:lnSpc>
                <a:spcPct val="100000"/>
              </a:lnSpc>
              <a:defRPr>
                <a:solidFill>
                  <a:schemeClr val="bg1"/>
                </a:solidFill>
              </a:defRPr>
            </a:lvl1pPr>
          </a:lstStyle>
          <a:p>
            <a:pPr>
              <a:defRPr/>
            </a:pPr>
            <a:fld id="{37295B5A-DBFF-4868-9A24-AC57907D57F2}" type="datetime1">
              <a:rPr lang="en-GB" smtClean="0">
                <a:solidFill>
                  <a:srgbClr val="2F2F2F"/>
                </a:solidFill>
              </a:rPr>
              <a:pPr>
                <a:defRPr/>
              </a:pPr>
              <a:t>28/06/2019</a:t>
            </a:fld>
            <a:endParaRPr lang="en-GB" dirty="0">
              <a:solidFill>
                <a:srgbClr val="2F2F2F"/>
              </a:solidFill>
            </a:endParaRPr>
          </a:p>
        </p:txBody>
      </p:sp>
      <p:sp>
        <p:nvSpPr>
          <p:cNvPr id="7" name="Slide Number Placeholder 5"/>
          <p:cNvSpPr>
            <a:spLocks noGrp="1"/>
          </p:cNvSpPr>
          <p:nvPr>
            <p:ph type="sldNum" sz="quarter" idx="15"/>
          </p:nvPr>
        </p:nvSpPr>
        <p:spPr>
          <a:xfrm>
            <a:off x="468316" y="6196013"/>
            <a:ext cx="388937" cy="387350"/>
          </a:xfrm>
        </p:spPr>
        <p:txBody>
          <a:bodyPr/>
          <a:lstStyle>
            <a:lvl1pPr>
              <a:defRPr>
                <a:solidFill>
                  <a:schemeClr val="bg1"/>
                </a:solidFill>
              </a:defRPr>
            </a:lvl1pPr>
          </a:lstStyle>
          <a:p>
            <a:pPr>
              <a:defRPr/>
            </a:pPr>
            <a:fld id="{D47A91DE-D07E-4F55-B6A0-E6FB5C42246F}" type="slidenum">
              <a:rPr lang="en-GB" smtClean="0">
                <a:solidFill>
                  <a:srgbClr val="2F2F2F"/>
                </a:solidFill>
              </a:rPr>
              <a:pPr>
                <a:defRPr/>
              </a:pPr>
              <a:t>‹#›</a:t>
            </a:fld>
            <a:endParaRPr lang="en-GB" dirty="0">
              <a:solidFill>
                <a:srgbClr val="2F2F2F"/>
              </a:solidFill>
            </a:endParaRPr>
          </a:p>
        </p:txBody>
      </p:sp>
      <p:sp>
        <p:nvSpPr>
          <p:cNvPr id="8" name="Text Placeholder 2"/>
          <p:cNvSpPr>
            <a:spLocks noGrp="1"/>
          </p:cNvSpPr>
          <p:nvPr>
            <p:ph idx="1"/>
          </p:nvPr>
        </p:nvSpPr>
        <p:spPr bwMode="auto">
          <a:xfrm>
            <a:off x="468316" y="1700808"/>
            <a:ext cx="8207375" cy="432058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156914723"/>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Column green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defRPr>
                <a:solidFill>
                  <a:schemeClr val="tx2"/>
                </a:solidFill>
              </a:defRPr>
            </a:lvl1pPr>
          </a:lstStyle>
          <a:p>
            <a:r>
              <a:rPr lang="en-US" smtClean="0"/>
              <a:t>Click to edit Master title style</a:t>
            </a:r>
            <a:endParaRPr lang="en-GB" dirty="0"/>
          </a:p>
        </p:txBody>
      </p:sp>
      <p:sp>
        <p:nvSpPr>
          <p:cNvPr id="6" name="Date Placeholder 3"/>
          <p:cNvSpPr>
            <a:spLocks noGrp="1"/>
          </p:cNvSpPr>
          <p:nvPr>
            <p:ph type="dt" sz="half" idx="14"/>
          </p:nvPr>
        </p:nvSpPr>
        <p:spPr>
          <a:xfrm>
            <a:off x="857251" y="6196013"/>
            <a:ext cx="1081088" cy="387350"/>
          </a:xfrm>
        </p:spPr>
        <p:txBody>
          <a:bodyPr/>
          <a:lstStyle>
            <a:lvl1pPr>
              <a:lnSpc>
                <a:spcPct val="100000"/>
              </a:lnSpc>
              <a:defRPr>
                <a:solidFill>
                  <a:schemeClr val="bg1"/>
                </a:solidFill>
              </a:defRPr>
            </a:lvl1pPr>
          </a:lstStyle>
          <a:p>
            <a:pPr>
              <a:defRPr/>
            </a:pPr>
            <a:fld id="{37295B5A-DBFF-4868-9A24-AC57907D57F2}" type="datetime1">
              <a:rPr lang="en-GB" smtClean="0">
                <a:solidFill>
                  <a:srgbClr val="2F2F2F"/>
                </a:solidFill>
              </a:rPr>
              <a:pPr>
                <a:defRPr/>
              </a:pPr>
              <a:t>28/06/2019</a:t>
            </a:fld>
            <a:endParaRPr lang="en-GB" dirty="0">
              <a:solidFill>
                <a:srgbClr val="2F2F2F"/>
              </a:solidFill>
            </a:endParaRPr>
          </a:p>
        </p:txBody>
      </p:sp>
      <p:sp>
        <p:nvSpPr>
          <p:cNvPr id="7" name="Slide Number Placeholder 5"/>
          <p:cNvSpPr>
            <a:spLocks noGrp="1"/>
          </p:cNvSpPr>
          <p:nvPr>
            <p:ph type="sldNum" sz="quarter" idx="15"/>
          </p:nvPr>
        </p:nvSpPr>
        <p:spPr>
          <a:xfrm>
            <a:off x="468316" y="6196013"/>
            <a:ext cx="388937" cy="387350"/>
          </a:xfrm>
        </p:spPr>
        <p:txBody>
          <a:bodyPr/>
          <a:lstStyle>
            <a:lvl1pPr>
              <a:defRPr>
                <a:solidFill>
                  <a:schemeClr val="bg1"/>
                </a:solidFill>
              </a:defRPr>
            </a:lvl1pPr>
          </a:lstStyle>
          <a:p>
            <a:pPr>
              <a:defRPr/>
            </a:pPr>
            <a:fld id="{D47A91DE-D07E-4F55-B6A0-E6FB5C42246F}" type="slidenum">
              <a:rPr lang="en-GB" smtClean="0">
                <a:solidFill>
                  <a:srgbClr val="2F2F2F"/>
                </a:solidFill>
              </a:rPr>
              <a:pPr>
                <a:defRPr/>
              </a:pPr>
              <a:t>‹#›</a:t>
            </a:fld>
            <a:endParaRPr lang="en-GB" dirty="0">
              <a:solidFill>
                <a:srgbClr val="2F2F2F"/>
              </a:solidFill>
            </a:endParaRPr>
          </a:p>
        </p:txBody>
      </p:sp>
      <p:sp>
        <p:nvSpPr>
          <p:cNvPr id="8" name="Text Placeholder 2"/>
          <p:cNvSpPr>
            <a:spLocks noGrp="1"/>
          </p:cNvSpPr>
          <p:nvPr>
            <p:ph idx="1"/>
          </p:nvPr>
        </p:nvSpPr>
        <p:spPr bwMode="auto">
          <a:xfrm>
            <a:off x="468314" y="1700808"/>
            <a:ext cx="4031679" cy="432058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9" name="Text Placeholder 2"/>
          <p:cNvSpPr>
            <a:spLocks noGrp="1"/>
          </p:cNvSpPr>
          <p:nvPr>
            <p:ph idx="16"/>
          </p:nvPr>
        </p:nvSpPr>
        <p:spPr bwMode="auto">
          <a:xfrm>
            <a:off x="4644008" y="1700808"/>
            <a:ext cx="4031679" cy="432058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432102114"/>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Column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defRPr>
                <a:solidFill>
                  <a:schemeClr val="tx1"/>
                </a:solidFill>
              </a:defRPr>
            </a:lvl1pPr>
          </a:lstStyle>
          <a:p>
            <a:r>
              <a:rPr lang="en-US" smtClean="0"/>
              <a:t>Click to edit Master title style</a:t>
            </a:r>
            <a:endParaRPr lang="en-GB" dirty="0"/>
          </a:p>
        </p:txBody>
      </p:sp>
      <p:sp>
        <p:nvSpPr>
          <p:cNvPr id="6" name="Date Placeholder 3"/>
          <p:cNvSpPr>
            <a:spLocks noGrp="1"/>
          </p:cNvSpPr>
          <p:nvPr>
            <p:ph type="dt" sz="half" idx="14"/>
          </p:nvPr>
        </p:nvSpPr>
        <p:spPr>
          <a:xfrm>
            <a:off x="857251" y="6196013"/>
            <a:ext cx="1081088" cy="387350"/>
          </a:xfrm>
        </p:spPr>
        <p:txBody>
          <a:bodyPr/>
          <a:lstStyle>
            <a:lvl1pPr>
              <a:lnSpc>
                <a:spcPct val="100000"/>
              </a:lnSpc>
              <a:defRPr>
                <a:solidFill>
                  <a:schemeClr val="tx1"/>
                </a:solidFill>
              </a:defRPr>
            </a:lvl1pPr>
          </a:lstStyle>
          <a:p>
            <a:pPr>
              <a:defRPr/>
            </a:pPr>
            <a:fld id="{2AB0B417-BAB8-43DF-A8D2-D63D9706B574}" type="datetime1">
              <a:rPr lang="en-GB" smtClean="0">
                <a:solidFill>
                  <a:srgbClr val="F8F8F8"/>
                </a:solidFill>
              </a:rPr>
              <a:pPr>
                <a:defRPr/>
              </a:pPr>
              <a:t>28/06/2019</a:t>
            </a:fld>
            <a:endParaRPr lang="en-GB" dirty="0">
              <a:solidFill>
                <a:srgbClr val="F8F8F8"/>
              </a:solidFill>
            </a:endParaRPr>
          </a:p>
        </p:txBody>
      </p:sp>
      <p:sp>
        <p:nvSpPr>
          <p:cNvPr id="7" name="Slide Number Placeholder 5"/>
          <p:cNvSpPr>
            <a:spLocks noGrp="1"/>
          </p:cNvSpPr>
          <p:nvPr>
            <p:ph type="sldNum" sz="quarter" idx="15"/>
          </p:nvPr>
        </p:nvSpPr>
        <p:spPr>
          <a:xfrm>
            <a:off x="468316" y="6196013"/>
            <a:ext cx="388937" cy="387350"/>
          </a:xfrm>
        </p:spPr>
        <p:txBody>
          <a:bodyPr/>
          <a:lstStyle>
            <a:lvl1pPr>
              <a:defRPr>
                <a:solidFill>
                  <a:schemeClr val="tx1"/>
                </a:solidFill>
              </a:defRPr>
            </a:lvl1pPr>
          </a:lstStyle>
          <a:p>
            <a:pPr>
              <a:defRPr/>
            </a:pPr>
            <a:fld id="{F80CFFAE-92C7-43A4-9873-89690CBB1D90}" type="slidenum">
              <a:rPr lang="en-GB" smtClean="0">
                <a:solidFill>
                  <a:srgbClr val="F8F8F8"/>
                </a:solidFill>
              </a:rPr>
              <a:pPr>
                <a:defRPr/>
              </a:pPr>
              <a:t>‹#›</a:t>
            </a:fld>
            <a:endParaRPr lang="en-GB" dirty="0">
              <a:solidFill>
                <a:srgbClr val="F8F8F8"/>
              </a:solidFill>
            </a:endParaRPr>
          </a:p>
        </p:txBody>
      </p:sp>
      <p:sp>
        <p:nvSpPr>
          <p:cNvPr id="8" name="Text Placeholder 2"/>
          <p:cNvSpPr>
            <a:spLocks noGrp="1"/>
          </p:cNvSpPr>
          <p:nvPr>
            <p:ph idx="1"/>
          </p:nvPr>
        </p:nvSpPr>
        <p:spPr bwMode="auto">
          <a:xfrm>
            <a:off x="468314" y="1700808"/>
            <a:ext cx="4031679" cy="432058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a:solidFill>
                  <a:schemeClr val="tx1"/>
                </a:solidFill>
              </a:defRPr>
            </a:lvl1pPr>
            <a:lvl2pPr>
              <a:defRPr>
                <a:solidFill>
                  <a:schemeClr val="tx1"/>
                </a:solidFill>
              </a:defRPr>
            </a:lvl2pPr>
            <a:lvl4pPr>
              <a:defRPr>
                <a:solidFill>
                  <a:schemeClr val="tx1"/>
                </a:solidFill>
              </a:defRPr>
            </a:lvl4pPr>
          </a:lstStyle>
          <a:p>
            <a:pPr lvl="0"/>
            <a:r>
              <a:rPr lang="en-US" smtClean="0"/>
              <a:t>Click to edit Master text styles</a:t>
            </a:r>
          </a:p>
          <a:p>
            <a:pPr lvl="1"/>
            <a:r>
              <a:rPr lang="en-US" smtClean="0"/>
              <a:t>Second level</a:t>
            </a:r>
          </a:p>
          <a:p>
            <a:pPr lvl="2"/>
            <a:r>
              <a:rPr lang="en-US" smtClean="0"/>
              <a:t>Third level</a:t>
            </a:r>
          </a:p>
        </p:txBody>
      </p:sp>
      <p:sp>
        <p:nvSpPr>
          <p:cNvPr id="10" name="Text Placeholder 2"/>
          <p:cNvSpPr>
            <a:spLocks noGrp="1"/>
          </p:cNvSpPr>
          <p:nvPr>
            <p:ph idx="16"/>
          </p:nvPr>
        </p:nvSpPr>
        <p:spPr bwMode="auto">
          <a:xfrm>
            <a:off x="4644008" y="1700808"/>
            <a:ext cx="4031679" cy="432058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a:solidFill>
                  <a:schemeClr val="tx1"/>
                </a:solidFill>
              </a:defRPr>
            </a:lvl1pPr>
            <a:lvl2pPr>
              <a:defRPr>
                <a:solidFill>
                  <a:schemeClr val="tx1"/>
                </a:solidFill>
              </a:defRPr>
            </a:lvl2pPr>
            <a:lvl4pPr>
              <a:defRPr>
                <a:solidFill>
                  <a:schemeClr val="tx1"/>
                </a:solidFill>
              </a:defRPr>
            </a:lvl4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233931594"/>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ogo grey">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8873283"/>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ogo grey 2">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1139254"/>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ogo grey tint">
    <p:bg>
      <p:bgPr>
        <a:blipFill dpi="0" rotWithShape="1">
          <a:blip r:embed="rId2" cstate="print">
            <a:lum/>
          </a:blip>
          <a:srcRect/>
          <a:stretch>
            <a:fillRect t="-2000" b="-2000"/>
          </a:stretch>
        </a:blipFill>
        <a:effectLst/>
      </p:bgPr>
    </p:bg>
    <p:spTree>
      <p:nvGrpSpPr>
        <p:cNvPr id="1" name=""/>
        <p:cNvGrpSpPr/>
        <p:nvPr/>
      </p:nvGrpSpPr>
      <p:grpSpPr>
        <a:xfrm>
          <a:off x="0" y="0"/>
          <a:ext cx="0" cy="0"/>
          <a:chOff x="0" y="0"/>
          <a:chExt cx="0" cy="0"/>
        </a:xfrm>
      </p:grpSpPr>
      <p:pic>
        <p:nvPicPr>
          <p:cNvPr id="3" name="Picture 2" descr="Grey Roundel Big TINT.jpg"/>
          <p:cNvPicPr>
            <a:picLocks/>
          </p:cNvPicPr>
          <p:nvPr userDrawn="1"/>
        </p:nvPicPr>
        <p:blipFill>
          <a:blip r:embed="rId3" cstate="print"/>
          <a:stretch>
            <a:fillRect/>
          </a:stretch>
        </p:blipFill>
        <p:spPr>
          <a:xfrm>
            <a:off x="0" y="0"/>
            <a:ext cx="9195450" cy="6858000"/>
          </a:xfrm>
          <a:prstGeom prst="rect">
            <a:avLst/>
          </a:prstGeom>
        </p:spPr>
      </p:pic>
      <p:sp>
        <p:nvSpPr>
          <p:cNvPr id="4" name="Title 1"/>
          <p:cNvSpPr>
            <a:spLocks noGrp="1"/>
          </p:cNvSpPr>
          <p:nvPr>
            <p:ph type="ctrTitle" hasCustomPrompt="1"/>
          </p:nvPr>
        </p:nvSpPr>
        <p:spPr>
          <a:xfrm>
            <a:off x="468000" y="1700809"/>
            <a:ext cx="8208000" cy="863313"/>
          </a:xfrm>
        </p:spPr>
        <p:txBody>
          <a:bodyPr anchor="t">
            <a:spAutoFit/>
          </a:bodyPr>
          <a:lstStyle>
            <a:lvl1pPr marL="0" indent="0">
              <a:lnSpc>
                <a:spcPct val="85000"/>
              </a:lnSpc>
              <a:defRPr sz="3300" b="1" baseline="0">
                <a:solidFill>
                  <a:schemeClr val="tx2"/>
                </a:solidFill>
              </a:defRPr>
            </a:lvl1pPr>
          </a:lstStyle>
          <a:p>
            <a:r>
              <a:rPr lang="en-US" dirty="0" smtClean="0"/>
              <a:t>Click to edit Master </a:t>
            </a:r>
            <a:br>
              <a:rPr lang="en-US" dirty="0" smtClean="0"/>
            </a:br>
            <a:r>
              <a:rPr lang="en-US" dirty="0" smtClean="0"/>
              <a:t>title style</a:t>
            </a:r>
            <a:endParaRPr lang="en-GB" dirty="0"/>
          </a:p>
        </p:txBody>
      </p:sp>
      <p:sp>
        <p:nvSpPr>
          <p:cNvPr id="5" name="Subtitle 2"/>
          <p:cNvSpPr>
            <a:spLocks noGrp="1"/>
          </p:cNvSpPr>
          <p:nvPr>
            <p:ph type="subTitle" idx="1"/>
          </p:nvPr>
        </p:nvSpPr>
        <p:spPr>
          <a:xfrm>
            <a:off x="468000" y="2995909"/>
            <a:ext cx="8208000" cy="219291"/>
          </a:xfrm>
        </p:spPr>
        <p:txBody>
          <a:bodyPr>
            <a:spAutoFit/>
          </a:bodyPr>
          <a:lstStyle>
            <a:lvl1pPr marL="0" indent="0" algn="l">
              <a:buNone/>
              <a:defRPr sz="1500">
                <a:solidFill>
                  <a:schemeClr val="accent6"/>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smtClean="0"/>
              <a:t>Click to edit Master subtitle style</a:t>
            </a:r>
            <a:endParaRPr lang="en-US" dirty="0" smtClean="0"/>
          </a:p>
        </p:txBody>
      </p:sp>
    </p:spTree>
    <p:extLst>
      <p:ext uri="{BB962C8B-B14F-4D97-AF65-F5344CB8AC3E}">
        <p14:creationId xmlns:p14="http://schemas.microsoft.com/office/powerpoint/2010/main" val="3285984531"/>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grey">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6" name="Title 1"/>
          <p:cNvSpPr txBox="1">
            <a:spLocks/>
          </p:cNvSpPr>
          <p:nvPr userDrawn="1"/>
        </p:nvSpPr>
        <p:spPr bwMode="auto">
          <a:xfrm>
            <a:off x="468000" y="1700810"/>
            <a:ext cx="8208000" cy="863313"/>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marL="0" indent="0" algn="l" rtl="0" eaLnBrk="1" fontAlgn="base" hangingPunct="1">
              <a:lnSpc>
                <a:spcPct val="85000"/>
              </a:lnSpc>
              <a:spcBef>
                <a:spcPct val="0"/>
              </a:spcBef>
              <a:spcAft>
                <a:spcPct val="0"/>
              </a:spcAft>
              <a:buFont typeface="Arial" charset="0"/>
              <a:buNone/>
              <a:defRPr sz="4400" b="1" kern="1200" baseline="0">
                <a:solidFill>
                  <a:schemeClr val="bg1"/>
                </a:solidFill>
                <a:latin typeface="+mj-lt"/>
                <a:ea typeface="+mj-ea"/>
                <a:cs typeface="+mj-cs"/>
              </a:defRPr>
            </a:lvl1pPr>
            <a:lvl2pPr marL="7429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2pPr>
            <a:lvl3pPr marL="7429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3pPr>
            <a:lvl4pPr marL="7429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4pPr>
            <a:lvl5pPr marL="7429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5pPr>
            <a:lvl6pPr marL="12001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6pPr>
            <a:lvl7pPr marL="16573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7pPr>
            <a:lvl8pPr marL="21145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8pPr>
            <a:lvl9pPr marL="25717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9pPr>
          </a:lstStyle>
          <a:p>
            <a:pPr>
              <a:defRPr/>
            </a:pPr>
            <a:r>
              <a:rPr lang="en-US" sz="3300" smtClean="0">
                <a:solidFill>
                  <a:srgbClr val="FFFFFF"/>
                </a:solidFill>
              </a:rPr>
              <a:t>Click to edit Master </a:t>
            </a:r>
            <a:br>
              <a:rPr lang="en-US" sz="3300" smtClean="0">
                <a:solidFill>
                  <a:srgbClr val="FFFFFF"/>
                </a:solidFill>
              </a:rPr>
            </a:br>
            <a:r>
              <a:rPr lang="en-US" sz="3300" smtClean="0">
                <a:solidFill>
                  <a:srgbClr val="FFFFFF"/>
                </a:solidFill>
              </a:rPr>
              <a:t>title style</a:t>
            </a:r>
            <a:endParaRPr lang="en-GB" sz="3300" dirty="0">
              <a:solidFill>
                <a:srgbClr val="FFFFFF"/>
              </a:solidFill>
            </a:endParaRPr>
          </a:p>
        </p:txBody>
      </p:sp>
      <p:sp>
        <p:nvSpPr>
          <p:cNvPr id="7" name="Subtitle 2"/>
          <p:cNvSpPr txBox="1">
            <a:spLocks/>
          </p:cNvSpPr>
          <p:nvPr userDrawn="1"/>
        </p:nvSpPr>
        <p:spPr bwMode="auto">
          <a:xfrm>
            <a:off x="468000" y="2995910"/>
            <a:ext cx="8208000" cy="21929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marL="0" indent="0" algn="l" rtl="0" eaLnBrk="1" fontAlgn="base" hangingPunct="1">
              <a:lnSpc>
                <a:spcPct val="95000"/>
              </a:lnSpc>
              <a:spcBef>
                <a:spcPct val="20000"/>
              </a:spcBef>
              <a:spcAft>
                <a:spcPct val="0"/>
              </a:spcAft>
              <a:buFont typeface="Arial" panose="020B0604020202020204" pitchFamily="34" charset="0"/>
              <a:buNone/>
              <a:defRPr sz="2000" kern="1200" baseline="0">
                <a:solidFill>
                  <a:schemeClr val="bg1"/>
                </a:solidFill>
                <a:latin typeface="+mn-lt"/>
                <a:ea typeface="+mn-ea"/>
                <a:cs typeface="+mn-cs"/>
              </a:defRPr>
            </a:lvl1pPr>
            <a:lvl2pPr marL="457200" indent="0" algn="ctr" rtl="0" eaLnBrk="1" fontAlgn="base" hangingPunct="1">
              <a:lnSpc>
                <a:spcPct val="95000"/>
              </a:lnSpc>
              <a:spcBef>
                <a:spcPct val="20000"/>
              </a:spcBef>
              <a:spcAft>
                <a:spcPct val="0"/>
              </a:spcAft>
              <a:buFont typeface="Arial" panose="020B0604020202020204" pitchFamily="34" charset="0"/>
              <a:buNone/>
              <a:defRPr sz="2400" kern="1200" baseline="0">
                <a:solidFill>
                  <a:schemeClr val="tx1">
                    <a:tint val="75000"/>
                  </a:schemeClr>
                </a:solidFill>
                <a:latin typeface="+mn-lt"/>
                <a:ea typeface="+mn-ea"/>
                <a:cs typeface="+mn-cs"/>
              </a:defRPr>
            </a:lvl2pPr>
            <a:lvl3pPr marL="914400" indent="0" algn="ctr" rtl="0" eaLnBrk="1" fontAlgn="base" hangingPunct="1">
              <a:lnSpc>
                <a:spcPct val="95000"/>
              </a:lnSpc>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1" fontAlgn="base" hangingPunct="1">
              <a:lnSpc>
                <a:spcPct val="95000"/>
              </a:lnSpc>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1" fontAlgn="base" hangingPunct="1">
              <a:lnSpc>
                <a:spcPct val="95000"/>
              </a:lnSpc>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defRPr/>
            </a:pPr>
            <a:r>
              <a:rPr lang="en-US" sz="1500" smtClean="0">
                <a:solidFill>
                  <a:srgbClr val="FFFFFF"/>
                </a:solidFill>
              </a:rPr>
              <a:t>Click to edit Master subtitle style</a:t>
            </a:r>
            <a:endParaRPr lang="en-US" sz="1500" dirty="0" smtClean="0">
              <a:solidFill>
                <a:srgbClr val="FFFFFF"/>
              </a:solidFill>
            </a:endParaRPr>
          </a:p>
        </p:txBody>
      </p:sp>
    </p:spTree>
    <p:extLst>
      <p:ext uri="{BB962C8B-B14F-4D97-AF65-F5344CB8AC3E}">
        <p14:creationId xmlns:p14="http://schemas.microsoft.com/office/powerpoint/2010/main" val="357898529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grey white">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6" name="Title 1"/>
          <p:cNvSpPr txBox="1">
            <a:spLocks/>
          </p:cNvSpPr>
          <p:nvPr userDrawn="1"/>
        </p:nvSpPr>
        <p:spPr bwMode="auto">
          <a:xfrm>
            <a:off x="468000" y="1700810"/>
            <a:ext cx="8208000" cy="863313"/>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marL="0" indent="0" algn="l" rtl="0" eaLnBrk="1" fontAlgn="base" hangingPunct="1">
              <a:lnSpc>
                <a:spcPct val="85000"/>
              </a:lnSpc>
              <a:spcBef>
                <a:spcPct val="0"/>
              </a:spcBef>
              <a:spcAft>
                <a:spcPct val="0"/>
              </a:spcAft>
              <a:buFont typeface="Arial" charset="0"/>
              <a:buNone/>
              <a:defRPr sz="4400" b="1" kern="1200" baseline="0">
                <a:solidFill>
                  <a:schemeClr val="tx2"/>
                </a:solidFill>
                <a:latin typeface="+mj-lt"/>
                <a:ea typeface="+mj-ea"/>
                <a:cs typeface="+mj-cs"/>
              </a:defRPr>
            </a:lvl1pPr>
            <a:lvl2pPr marL="7429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2pPr>
            <a:lvl3pPr marL="7429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3pPr>
            <a:lvl4pPr marL="7429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4pPr>
            <a:lvl5pPr marL="7429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5pPr>
            <a:lvl6pPr marL="12001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6pPr>
            <a:lvl7pPr marL="16573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7pPr>
            <a:lvl8pPr marL="21145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8pPr>
            <a:lvl9pPr marL="2571750" indent="-742950" algn="l" rtl="0" eaLnBrk="1" fontAlgn="base" hangingPunct="1">
              <a:lnSpc>
                <a:spcPct val="90000"/>
              </a:lnSpc>
              <a:spcBef>
                <a:spcPct val="0"/>
              </a:spcBef>
              <a:spcAft>
                <a:spcPct val="0"/>
              </a:spcAft>
              <a:buFont typeface="Arial" charset="0"/>
              <a:buAutoNum type="arabicPeriod"/>
              <a:defRPr sz="3600" b="1">
                <a:solidFill>
                  <a:schemeClr val="tx1"/>
                </a:solidFill>
                <a:latin typeface="Arial" charset="0"/>
              </a:defRPr>
            </a:lvl9pPr>
          </a:lstStyle>
          <a:p>
            <a:pPr>
              <a:defRPr/>
            </a:pPr>
            <a:r>
              <a:rPr lang="en-US" sz="3300" smtClean="0">
                <a:solidFill>
                  <a:srgbClr val="00AF41"/>
                </a:solidFill>
              </a:rPr>
              <a:t>Click to edit Master </a:t>
            </a:r>
            <a:br>
              <a:rPr lang="en-US" sz="3300" smtClean="0">
                <a:solidFill>
                  <a:srgbClr val="00AF41"/>
                </a:solidFill>
              </a:rPr>
            </a:br>
            <a:r>
              <a:rPr lang="en-US" sz="3300" smtClean="0">
                <a:solidFill>
                  <a:srgbClr val="00AF41"/>
                </a:solidFill>
              </a:rPr>
              <a:t>title style</a:t>
            </a:r>
            <a:endParaRPr lang="en-GB" sz="3300" dirty="0">
              <a:solidFill>
                <a:srgbClr val="00AF41"/>
              </a:solidFill>
            </a:endParaRPr>
          </a:p>
        </p:txBody>
      </p:sp>
      <p:sp>
        <p:nvSpPr>
          <p:cNvPr id="7" name="Subtitle 2"/>
          <p:cNvSpPr txBox="1">
            <a:spLocks/>
          </p:cNvSpPr>
          <p:nvPr userDrawn="1"/>
        </p:nvSpPr>
        <p:spPr bwMode="auto">
          <a:xfrm>
            <a:off x="468000" y="2995910"/>
            <a:ext cx="8208000" cy="21929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marL="0" indent="0" algn="l" rtl="0" eaLnBrk="1" fontAlgn="base" hangingPunct="1">
              <a:lnSpc>
                <a:spcPct val="95000"/>
              </a:lnSpc>
              <a:spcBef>
                <a:spcPct val="20000"/>
              </a:spcBef>
              <a:spcAft>
                <a:spcPct val="0"/>
              </a:spcAft>
              <a:buFont typeface="Arial" panose="020B0604020202020204" pitchFamily="34" charset="0"/>
              <a:buNone/>
              <a:defRPr sz="2000" kern="1200" baseline="0">
                <a:solidFill>
                  <a:schemeClr val="accent6"/>
                </a:solidFill>
                <a:latin typeface="+mn-lt"/>
                <a:ea typeface="+mn-ea"/>
                <a:cs typeface="+mn-cs"/>
              </a:defRPr>
            </a:lvl1pPr>
            <a:lvl2pPr marL="457200" indent="0" algn="ctr" rtl="0" eaLnBrk="1" fontAlgn="base" hangingPunct="1">
              <a:lnSpc>
                <a:spcPct val="95000"/>
              </a:lnSpc>
              <a:spcBef>
                <a:spcPct val="20000"/>
              </a:spcBef>
              <a:spcAft>
                <a:spcPct val="0"/>
              </a:spcAft>
              <a:buFont typeface="Arial" panose="020B0604020202020204" pitchFamily="34" charset="0"/>
              <a:buNone/>
              <a:defRPr sz="2400" kern="1200" baseline="0">
                <a:solidFill>
                  <a:schemeClr val="tx1">
                    <a:tint val="75000"/>
                  </a:schemeClr>
                </a:solidFill>
                <a:latin typeface="+mn-lt"/>
                <a:ea typeface="+mn-ea"/>
                <a:cs typeface="+mn-cs"/>
              </a:defRPr>
            </a:lvl2pPr>
            <a:lvl3pPr marL="914400" indent="0" algn="ctr" rtl="0" eaLnBrk="1" fontAlgn="base" hangingPunct="1">
              <a:lnSpc>
                <a:spcPct val="95000"/>
              </a:lnSpc>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1" fontAlgn="base" hangingPunct="1">
              <a:lnSpc>
                <a:spcPct val="95000"/>
              </a:lnSpc>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1" fontAlgn="base" hangingPunct="1">
              <a:lnSpc>
                <a:spcPct val="95000"/>
              </a:lnSpc>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defRPr/>
            </a:pPr>
            <a:r>
              <a:rPr lang="en-US" sz="1500" smtClean="0">
                <a:solidFill>
                  <a:srgbClr val="2F2F2F"/>
                </a:solidFill>
              </a:rPr>
              <a:t>Click to edit Master subtitle style</a:t>
            </a:r>
            <a:endParaRPr lang="en-US" sz="1500" dirty="0" smtClean="0">
              <a:solidFill>
                <a:srgbClr val="2F2F2F"/>
              </a:solidFill>
            </a:endParaRPr>
          </a:p>
        </p:txBody>
      </p:sp>
    </p:spTree>
    <p:extLst>
      <p:ext uri="{BB962C8B-B14F-4D97-AF65-F5344CB8AC3E}">
        <p14:creationId xmlns:p14="http://schemas.microsoft.com/office/powerpoint/2010/main" val="335955703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 Column grey">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defRPr>
                <a:solidFill>
                  <a:srgbClr val="FFFFFF"/>
                </a:solidFill>
              </a:defRPr>
            </a:lvl1pPr>
          </a:lstStyle>
          <a:p>
            <a:r>
              <a:rPr lang="en-US" smtClean="0"/>
              <a:t>Click to edit Master title style</a:t>
            </a:r>
            <a:endParaRPr lang="en-GB" dirty="0"/>
          </a:p>
        </p:txBody>
      </p:sp>
      <p:sp>
        <p:nvSpPr>
          <p:cNvPr id="5" name="Date Placeholder 3"/>
          <p:cNvSpPr>
            <a:spLocks noGrp="1"/>
          </p:cNvSpPr>
          <p:nvPr>
            <p:ph type="dt" sz="half" idx="10"/>
          </p:nvPr>
        </p:nvSpPr>
        <p:spPr>
          <a:xfrm>
            <a:off x="857251" y="6196013"/>
            <a:ext cx="1081088" cy="387350"/>
          </a:xfrm>
        </p:spPr>
        <p:txBody>
          <a:bodyPr/>
          <a:lstStyle>
            <a:lvl1pPr>
              <a:lnSpc>
                <a:spcPct val="100000"/>
              </a:lnSpc>
              <a:defRPr>
                <a:solidFill>
                  <a:schemeClr val="bg1"/>
                </a:solidFill>
              </a:defRPr>
            </a:lvl1pPr>
          </a:lstStyle>
          <a:p>
            <a:pPr>
              <a:defRPr/>
            </a:pPr>
            <a:fld id="{E8F3BDA7-BDC6-41F6-9669-CF469B298DB8}" type="datetime1">
              <a:rPr lang="en-GB" smtClean="0">
                <a:solidFill>
                  <a:srgbClr val="F8F8F8"/>
                </a:solidFill>
              </a:rPr>
              <a:pPr>
                <a:defRPr/>
              </a:pPr>
              <a:t>28/06/2019</a:t>
            </a:fld>
            <a:endParaRPr lang="en-GB" dirty="0">
              <a:solidFill>
                <a:srgbClr val="F8F8F8"/>
              </a:solidFill>
            </a:endParaRPr>
          </a:p>
        </p:txBody>
      </p:sp>
      <p:sp>
        <p:nvSpPr>
          <p:cNvPr id="6" name="Slide Number Placeholder 5"/>
          <p:cNvSpPr>
            <a:spLocks noGrp="1"/>
          </p:cNvSpPr>
          <p:nvPr>
            <p:ph type="sldNum" sz="quarter" idx="11"/>
          </p:nvPr>
        </p:nvSpPr>
        <p:spPr>
          <a:xfrm>
            <a:off x="468316" y="6196013"/>
            <a:ext cx="388937" cy="387350"/>
          </a:xfrm>
        </p:spPr>
        <p:txBody>
          <a:bodyPr/>
          <a:lstStyle>
            <a:lvl1pPr>
              <a:defRPr>
                <a:solidFill>
                  <a:schemeClr val="bg1"/>
                </a:solidFill>
              </a:defRPr>
            </a:lvl1pPr>
          </a:lstStyle>
          <a:p>
            <a:pPr>
              <a:defRPr/>
            </a:pPr>
            <a:fld id="{064674CA-76BF-4A0C-AB17-8B5FF3054F52}" type="slidenum">
              <a:rPr lang="en-GB" smtClean="0">
                <a:solidFill>
                  <a:srgbClr val="F8F8F8"/>
                </a:solidFill>
              </a:rPr>
              <a:pPr>
                <a:defRPr/>
              </a:pPr>
              <a:t>‹#›</a:t>
            </a:fld>
            <a:endParaRPr lang="en-GB" dirty="0">
              <a:solidFill>
                <a:srgbClr val="F8F8F8"/>
              </a:solidFill>
            </a:endParaRPr>
          </a:p>
        </p:txBody>
      </p:sp>
      <p:sp>
        <p:nvSpPr>
          <p:cNvPr id="7" name="Text Placeholder 2"/>
          <p:cNvSpPr>
            <a:spLocks noGrp="1"/>
          </p:cNvSpPr>
          <p:nvPr>
            <p:ph idx="1"/>
          </p:nvPr>
        </p:nvSpPr>
        <p:spPr bwMode="auto">
          <a:xfrm>
            <a:off x="468316" y="1700808"/>
            <a:ext cx="8207375" cy="432058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a:solidFill>
                  <a:schemeClr val="bg1"/>
                </a:solidFill>
              </a:defRPr>
            </a:lvl1pPr>
            <a:lvl2pPr>
              <a:defRPr>
                <a:solidFill>
                  <a:schemeClr val="bg1"/>
                </a:solidFill>
              </a:defRPr>
            </a:lvl2pPr>
            <a:lvl4pPr>
              <a:defRPr>
                <a:solidFill>
                  <a:schemeClr val="bg1"/>
                </a:solidFill>
              </a:defRPr>
            </a:lvl4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83401500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GB"/>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17D0528-1315-43BD-B762-56A6A24F5117}" type="datetimeFigureOut">
              <a:rPr lang="en-GB" smtClean="0">
                <a:solidFill>
                  <a:prstClr val="black">
                    <a:tint val="75000"/>
                  </a:prstClr>
                </a:solidFill>
              </a:rPr>
              <a:pPr/>
              <a:t>28/06/2019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8077380-1D0C-40B5-9A03-ADBF4F47C4F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352823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 column grey white">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defRPr>
                <a:solidFill>
                  <a:schemeClr val="tx2"/>
                </a:solidFill>
              </a:defRPr>
            </a:lvl1pPr>
          </a:lstStyle>
          <a:p>
            <a:r>
              <a:rPr lang="en-US" smtClean="0"/>
              <a:t>Click to edit Master title style</a:t>
            </a:r>
            <a:endParaRPr lang="en-GB" dirty="0"/>
          </a:p>
        </p:txBody>
      </p:sp>
      <p:sp>
        <p:nvSpPr>
          <p:cNvPr id="6" name="Date Placeholder 3"/>
          <p:cNvSpPr>
            <a:spLocks noGrp="1"/>
          </p:cNvSpPr>
          <p:nvPr>
            <p:ph type="dt" sz="half" idx="14"/>
          </p:nvPr>
        </p:nvSpPr>
        <p:spPr>
          <a:xfrm>
            <a:off x="857251" y="6196013"/>
            <a:ext cx="1081088" cy="387350"/>
          </a:xfrm>
        </p:spPr>
        <p:txBody>
          <a:bodyPr/>
          <a:lstStyle>
            <a:lvl1pPr>
              <a:lnSpc>
                <a:spcPct val="100000"/>
              </a:lnSpc>
              <a:defRPr>
                <a:solidFill>
                  <a:schemeClr val="bg1"/>
                </a:solidFill>
              </a:defRPr>
            </a:lvl1pPr>
          </a:lstStyle>
          <a:p>
            <a:pPr>
              <a:defRPr/>
            </a:pPr>
            <a:fld id="{37295B5A-DBFF-4868-9A24-AC57907D57F2}" type="datetime1">
              <a:rPr lang="en-GB" smtClean="0">
                <a:solidFill>
                  <a:srgbClr val="2F2F2F"/>
                </a:solidFill>
              </a:rPr>
              <a:pPr>
                <a:defRPr/>
              </a:pPr>
              <a:t>28/06/2019</a:t>
            </a:fld>
            <a:endParaRPr lang="en-GB" dirty="0">
              <a:solidFill>
                <a:srgbClr val="2F2F2F"/>
              </a:solidFill>
            </a:endParaRPr>
          </a:p>
        </p:txBody>
      </p:sp>
      <p:sp>
        <p:nvSpPr>
          <p:cNvPr id="7" name="Slide Number Placeholder 5"/>
          <p:cNvSpPr>
            <a:spLocks noGrp="1"/>
          </p:cNvSpPr>
          <p:nvPr>
            <p:ph type="sldNum" sz="quarter" idx="15"/>
          </p:nvPr>
        </p:nvSpPr>
        <p:spPr>
          <a:xfrm>
            <a:off x="468316" y="6196013"/>
            <a:ext cx="388937" cy="387350"/>
          </a:xfrm>
        </p:spPr>
        <p:txBody>
          <a:bodyPr/>
          <a:lstStyle>
            <a:lvl1pPr>
              <a:defRPr>
                <a:solidFill>
                  <a:schemeClr val="bg1"/>
                </a:solidFill>
              </a:defRPr>
            </a:lvl1pPr>
          </a:lstStyle>
          <a:p>
            <a:pPr>
              <a:defRPr/>
            </a:pPr>
            <a:fld id="{D47A91DE-D07E-4F55-B6A0-E6FB5C42246F}" type="slidenum">
              <a:rPr lang="en-GB" smtClean="0">
                <a:solidFill>
                  <a:srgbClr val="2F2F2F"/>
                </a:solidFill>
              </a:rPr>
              <a:pPr>
                <a:defRPr/>
              </a:pPr>
              <a:t>‹#›</a:t>
            </a:fld>
            <a:endParaRPr lang="en-GB" dirty="0">
              <a:solidFill>
                <a:srgbClr val="2F2F2F"/>
              </a:solidFill>
            </a:endParaRPr>
          </a:p>
        </p:txBody>
      </p:sp>
      <p:sp>
        <p:nvSpPr>
          <p:cNvPr id="8" name="Text Placeholder 2"/>
          <p:cNvSpPr>
            <a:spLocks noGrp="1"/>
          </p:cNvSpPr>
          <p:nvPr>
            <p:ph idx="1"/>
          </p:nvPr>
        </p:nvSpPr>
        <p:spPr bwMode="auto">
          <a:xfrm>
            <a:off x="468316" y="1700808"/>
            <a:ext cx="8207375" cy="432058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713310303"/>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 Column grey white">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defRPr>
                <a:solidFill>
                  <a:schemeClr val="tx2"/>
                </a:solidFill>
              </a:defRPr>
            </a:lvl1pPr>
          </a:lstStyle>
          <a:p>
            <a:r>
              <a:rPr lang="en-US" smtClean="0"/>
              <a:t>Click to edit Master title style</a:t>
            </a:r>
            <a:endParaRPr lang="en-GB" dirty="0"/>
          </a:p>
        </p:txBody>
      </p:sp>
      <p:sp>
        <p:nvSpPr>
          <p:cNvPr id="6" name="Date Placeholder 3"/>
          <p:cNvSpPr>
            <a:spLocks noGrp="1"/>
          </p:cNvSpPr>
          <p:nvPr>
            <p:ph type="dt" sz="half" idx="14"/>
          </p:nvPr>
        </p:nvSpPr>
        <p:spPr>
          <a:xfrm>
            <a:off x="857251" y="6196013"/>
            <a:ext cx="1081088" cy="387350"/>
          </a:xfrm>
        </p:spPr>
        <p:txBody>
          <a:bodyPr/>
          <a:lstStyle>
            <a:lvl1pPr>
              <a:lnSpc>
                <a:spcPct val="100000"/>
              </a:lnSpc>
              <a:defRPr>
                <a:solidFill>
                  <a:schemeClr val="bg1"/>
                </a:solidFill>
              </a:defRPr>
            </a:lvl1pPr>
          </a:lstStyle>
          <a:p>
            <a:pPr>
              <a:defRPr/>
            </a:pPr>
            <a:fld id="{37295B5A-DBFF-4868-9A24-AC57907D57F2}" type="datetime1">
              <a:rPr lang="en-GB" smtClean="0">
                <a:solidFill>
                  <a:srgbClr val="2F2F2F"/>
                </a:solidFill>
              </a:rPr>
              <a:pPr>
                <a:defRPr/>
              </a:pPr>
              <a:t>28/06/2019</a:t>
            </a:fld>
            <a:endParaRPr lang="en-GB" dirty="0">
              <a:solidFill>
                <a:srgbClr val="2F2F2F"/>
              </a:solidFill>
            </a:endParaRPr>
          </a:p>
        </p:txBody>
      </p:sp>
      <p:sp>
        <p:nvSpPr>
          <p:cNvPr id="7" name="Slide Number Placeholder 5"/>
          <p:cNvSpPr>
            <a:spLocks noGrp="1"/>
          </p:cNvSpPr>
          <p:nvPr>
            <p:ph type="sldNum" sz="quarter" idx="15"/>
          </p:nvPr>
        </p:nvSpPr>
        <p:spPr>
          <a:xfrm>
            <a:off x="468316" y="6196013"/>
            <a:ext cx="388937" cy="387350"/>
          </a:xfrm>
        </p:spPr>
        <p:txBody>
          <a:bodyPr/>
          <a:lstStyle>
            <a:lvl1pPr>
              <a:defRPr>
                <a:solidFill>
                  <a:schemeClr val="bg1"/>
                </a:solidFill>
              </a:defRPr>
            </a:lvl1pPr>
          </a:lstStyle>
          <a:p>
            <a:pPr>
              <a:defRPr/>
            </a:pPr>
            <a:fld id="{D47A91DE-D07E-4F55-B6A0-E6FB5C42246F}" type="slidenum">
              <a:rPr lang="en-GB" smtClean="0">
                <a:solidFill>
                  <a:srgbClr val="2F2F2F"/>
                </a:solidFill>
              </a:rPr>
              <a:pPr>
                <a:defRPr/>
              </a:pPr>
              <a:t>‹#›</a:t>
            </a:fld>
            <a:endParaRPr lang="en-GB" dirty="0">
              <a:solidFill>
                <a:srgbClr val="2F2F2F"/>
              </a:solidFill>
            </a:endParaRPr>
          </a:p>
        </p:txBody>
      </p:sp>
      <p:sp>
        <p:nvSpPr>
          <p:cNvPr id="8" name="Text Placeholder 2"/>
          <p:cNvSpPr>
            <a:spLocks noGrp="1"/>
          </p:cNvSpPr>
          <p:nvPr>
            <p:ph idx="1"/>
          </p:nvPr>
        </p:nvSpPr>
        <p:spPr bwMode="auto">
          <a:xfrm>
            <a:off x="468314" y="1700808"/>
            <a:ext cx="4031679" cy="432058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10" name="Text Placeholder 2"/>
          <p:cNvSpPr>
            <a:spLocks noGrp="1"/>
          </p:cNvSpPr>
          <p:nvPr>
            <p:ph idx="16"/>
          </p:nvPr>
        </p:nvSpPr>
        <p:spPr bwMode="auto">
          <a:xfrm>
            <a:off x="4644008" y="1700808"/>
            <a:ext cx="4031679" cy="432058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4276072930"/>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 Column grey">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GB" dirty="0"/>
          </a:p>
        </p:txBody>
      </p:sp>
      <p:sp>
        <p:nvSpPr>
          <p:cNvPr id="6" name="Date Placeholder 3"/>
          <p:cNvSpPr>
            <a:spLocks noGrp="1"/>
          </p:cNvSpPr>
          <p:nvPr>
            <p:ph type="dt" sz="half" idx="14"/>
          </p:nvPr>
        </p:nvSpPr>
        <p:spPr>
          <a:xfrm>
            <a:off x="857251" y="6196013"/>
            <a:ext cx="1081088" cy="387350"/>
          </a:xfrm>
        </p:spPr>
        <p:txBody>
          <a:bodyPr/>
          <a:lstStyle>
            <a:lvl1pPr>
              <a:lnSpc>
                <a:spcPct val="100000"/>
              </a:lnSpc>
              <a:defRPr>
                <a:solidFill>
                  <a:schemeClr val="bg1"/>
                </a:solidFill>
              </a:defRPr>
            </a:lvl1pPr>
          </a:lstStyle>
          <a:p>
            <a:pPr>
              <a:defRPr/>
            </a:pPr>
            <a:fld id="{2AB0B417-BAB8-43DF-A8D2-D63D9706B574}" type="datetime1">
              <a:rPr lang="en-GB" smtClean="0">
                <a:solidFill>
                  <a:srgbClr val="F8F8F8"/>
                </a:solidFill>
              </a:rPr>
              <a:pPr>
                <a:defRPr/>
              </a:pPr>
              <a:t>28/06/2019</a:t>
            </a:fld>
            <a:endParaRPr lang="en-GB" dirty="0">
              <a:solidFill>
                <a:srgbClr val="F8F8F8"/>
              </a:solidFill>
            </a:endParaRPr>
          </a:p>
        </p:txBody>
      </p:sp>
      <p:sp>
        <p:nvSpPr>
          <p:cNvPr id="7" name="Slide Number Placeholder 5"/>
          <p:cNvSpPr>
            <a:spLocks noGrp="1"/>
          </p:cNvSpPr>
          <p:nvPr>
            <p:ph type="sldNum" sz="quarter" idx="15"/>
          </p:nvPr>
        </p:nvSpPr>
        <p:spPr>
          <a:xfrm>
            <a:off x="468316" y="6196013"/>
            <a:ext cx="388937" cy="387350"/>
          </a:xfrm>
        </p:spPr>
        <p:txBody>
          <a:bodyPr/>
          <a:lstStyle>
            <a:lvl1pPr>
              <a:defRPr>
                <a:solidFill>
                  <a:schemeClr val="bg1"/>
                </a:solidFill>
              </a:defRPr>
            </a:lvl1pPr>
          </a:lstStyle>
          <a:p>
            <a:pPr>
              <a:defRPr/>
            </a:pPr>
            <a:fld id="{F80CFFAE-92C7-43A4-9873-89690CBB1D90}" type="slidenum">
              <a:rPr lang="en-GB" smtClean="0">
                <a:solidFill>
                  <a:srgbClr val="F8F8F8"/>
                </a:solidFill>
              </a:rPr>
              <a:pPr>
                <a:defRPr/>
              </a:pPr>
              <a:t>‹#›</a:t>
            </a:fld>
            <a:endParaRPr lang="en-GB" dirty="0">
              <a:solidFill>
                <a:srgbClr val="F8F8F8"/>
              </a:solidFill>
            </a:endParaRPr>
          </a:p>
        </p:txBody>
      </p:sp>
      <p:sp>
        <p:nvSpPr>
          <p:cNvPr id="8" name="Text Placeholder 2"/>
          <p:cNvSpPr>
            <a:spLocks noGrp="1"/>
          </p:cNvSpPr>
          <p:nvPr>
            <p:ph idx="1"/>
          </p:nvPr>
        </p:nvSpPr>
        <p:spPr bwMode="auto">
          <a:xfrm>
            <a:off x="468314" y="1700808"/>
            <a:ext cx="4031679" cy="432058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a:solidFill>
                  <a:schemeClr val="bg1"/>
                </a:solidFill>
              </a:defRPr>
            </a:lvl1pPr>
            <a:lvl2pPr>
              <a:defRPr>
                <a:solidFill>
                  <a:schemeClr val="bg1"/>
                </a:solidFill>
              </a:defRPr>
            </a:lvl2pPr>
            <a:lvl4pPr>
              <a:defRPr>
                <a:solidFill>
                  <a:schemeClr val="bg1"/>
                </a:solidFill>
              </a:defRPr>
            </a:lvl4pPr>
          </a:lstStyle>
          <a:p>
            <a:pPr lvl="0"/>
            <a:r>
              <a:rPr lang="en-US" smtClean="0"/>
              <a:t>Click to edit Master text styles</a:t>
            </a:r>
          </a:p>
          <a:p>
            <a:pPr lvl="1"/>
            <a:r>
              <a:rPr lang="en-US" smtClean="0"/>
              <a:t>Second level</a:t>
            </a:r>
          </a:p>
          <a:p>
            <a:pPr lvl="2"/>
            <a:r>
              <a:rPr lang="en-US" smtClean="0"/>
              <a:t>Third level</a:t>
            </a:r>
          </a:p>
        </p:txBody>
      </p:sp>
      <p:sp>
        <p:nvSpPr>
          <p:cNvPr id="10" name="Text Placeholder 2"/>
          <p:cNvSpPr>
            <a:spLocks noGrp="1"/>
          </p:cNvSpPr>
          <p:nvPr>
            <p:ph idx="16"/>
          </p:nvPr>
        </p:nvSpPr>
        <p:spPr bwMode="auto">
          <a:xfrm>
            <a:off x="4644008" y="1700808"/>
            <a:ext cx="4031679" cy="432058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a:solidFill>
                  <a:schemeClr val="bg1"/>
                </a:solidFill>
              </a:defRPr>
            </a:lvl1pPr>
            <a:lvl2pPr>
              <a:defRPr>
                <a:solidFill>
                  <a:schemeClr val="bg1"/>
                </a:solidFill>
              </a:defRPr>
            </a:lvl2pPr>
            <a:lvl4pPr>
              <a:defRPr>
                <a:solidFill>
                  <a:schemeClr val="bg1"/>
                </a:solidFill>
              </a:defRPr>
            </a:lvl4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62451980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917D0528-1315-43BD-B762-56A6A24F5117}" type="datetimeFigureOut">
              <a:rPr lang="en-GB" smtClean="0">
                <a:solidFill>
                  <a:prstClr val="black">
                    <a:tint val="75000"/>
                  </a:prstClr>
                </a:solidFill>
              </a:rPr>
              <a:pPr/>
              <a:t>28/06/2019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8077380-1D0C-40B5-9A03-ADBF4F47C4F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272607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17D0528-1315-43BD-B762-56A6A24F5117}" type="datetimeFigureOut">
              <a:rPr lang="en-GB" smtClean="0">
                <a:solidFill>
                  <a:prstClr val="black">
                    <a:tint val="75000"/>
                  </a:prstClr>
                </a:solidFill>
              </a:rPr>
              <a:pPr/>
              <a:t>28/06/2019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8077380-1D0C-40B5-9A03-ADBF4F47C4F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483903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GB"/>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17D0528-1315-43BD-B762-56A6A24F5117}" type="datetimeFigureOut">
              <a:rPr lang="en-GB" smtClean="0">
                <a:solidFill>
                  <a:prstClr val="black">
                    <a:tint val="75000"/>
                  </a:prstClr>
                </a:solidFill>
              </a:rPr>
              <a:pPr/>
              <a:t>28/06/2019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8077380-1D0C-40B5-9A03-ADBF4F47C4F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712051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917D0528-1315-43BD-B762-56A6A24F5117}" type="datetimeFigureOut">
              <a:rPr lang="en-GB" smtClean="0">
                <a:solidFill>
                  <a:prstClr val="black">
                    <a:tint val="75000"/>
                  </a:prstClr>
                </a:solidFill>
              </a:rPr>
              <a:pPr/>
              <a:t>28/06/2019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78077380-1D0C-40B5-9A03-ADBF4F47C4F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846944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917D0528-1315-43BD-B762-56A6A24F5117}" type="datetimeFigureOut">
              <a:rPr lang="en-GB" smtClean="0">
                <a:solidFill>
                  <a:prstClr val="black">
                    <a:tint val="75000"/>
                  </a:prstClr>
                </a:solidFill>
              </a:rPr>
              <a:pPr/>
              <a:t>28/06/2019</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78077380-1D0C-40B5-9A03-ADBF4F47C4F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021287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917D0528-1315-43BD-B762-56A6A24F5117}" type="datetimeFigureOut">
              <a:rPr lang="en-GB" smtClean="0">
                <a:solidFill>
                  <a:prstClr val="black">
                    <a:tint val="75000"/>
                  </a:prstClr>
                </a:solidFill>
              </a:rPr>
              <a:pPr/>
              <a:t>28/06/2019</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78077380-1D0C-40B5-9A03-ADBF4F47C4F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234829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7D0528-1315-43BD-B762-56A6A24F5117}" type="datetimeFigureOut">
              <a:rPr lang="en-GB" smtClean="0">
                <a:solidFill>
                  <a:prstClr val="black">
                    <a:tint val="75000"/>
                  </a:prstClr>
                </a:solidFill>
              </a:rPr>
              <a:pPr/>
              <a:t>28/06/2019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78077380-1D0C-40B5-9A03-ADBF4F47C4F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15595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917D0528-1315-43BD-B762-56A6A24F5117}" type="datetimeFigureOut">
              <a:rPr lang="en-GB" smtClean="0">
                <a:solidFill>
                  <a:prstClr val="black">
                    <a:tint val="75000"/>
                  </a:prstClr>
                </a:solidFill>
              </a:rPr>
              <a:pPr/>
              <a:t>28/06/2019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78077380-1D0C-40B5-9A03-ADBF4F47C4F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272325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GB"/>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7D0528-1315-43BD-B762-56A6A24F5117}" type="datetimeFigureOut">
              <a:rPr lang="en-GB" smtClean="0">
                <a:solidFill>
                  <a:prstClr val="black">
                    <a:tint val="75000"/>
                  </a:prstClr>
                </a:solidFill>
              </a:rPr>
              <a:pPr/>
              <a:t>28/06/2019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78077380-1D0C-40B5-9A03-ADBF4F47C4F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488683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7D0528-1315-43BD-B762-56A6A24F5117}" type="datetimeFigureOut">
              <a:rPr lang="en-GB" smtClean="0">
                <a:solidFill>
                  <a:prstClr val="black">
                    <a:tint val="75000"/>
                  </a:prstClr>
                </a:solidFill>
              </a:rPr>
              <a:pPr/>
              <a:t>28/06/2019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78077380-1D0C-40B5-9A03-ADBF4F47C4F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194679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17D0528-1315-43BD-B762-56A6A24F5117}" type="datetimeFigureOut">
              <a:rPr lang="en-GB" smtClean="0">
                <a:solidFill>
                  <a:prstClr val="black">
                    <a:tint val="75000"/>
                  </a:prstClr>
                </a:solidFill>
              </a:rPr>
              <a:pPr/>
              <a:t>28/06/2019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8077380-1D0C-40B5-9A03-ADBF4F47C4F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483996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17D0528-1315-43BD-B762-56A6A24F5117}" type="datetimeFigureOut">
              <a:rPr lang="en-GB" smtClean="0">
                <a:solidFill>
                  <a:prstClr val="black">
                    <a:tint val="75000"/>
                  </a:prstClr>
                </a:solidFill>
              </a:rPr>
              <a:pPr/>
              <a:t>28/06/2019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8077380-1D0C-40B5-9A03-ADBF4F47C4F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223193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917D0528-1315-43BD-B762-56A6A24F5117}" type="datetimeFigureOut">
              <a:rPr lang="en-GB" smtClean="0">
                <a:solidFill>
                  <a:prstClr val="black">
                    <a:tint val="75000"/>
                  </a:prstClr>
                </a:solidFill>
              </a:rPr>
              <a:pPr/>
              <a:t>28/06/2019</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78077380-1D0C-40B5-9A03-ADBF4F47C4F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17089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917D0528-1315-43BD-B762-56A6A24F5117}" type="datetimeFigureOut">
              <a:rPr lang="en-GB" smtClean="0">
                <a:solidFill>
                  <a:prstClr val="black">
                    <a:tint val="75000"/>
                  </a:prstClr>
                </a:solidFill>
              </a:rPr>
              <a:pPr/>
              <a:t>28/06/2019</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78077380-1D0C-40B5-9A03-ADBF4F47C4F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76994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7D0528-1315-43BD-B762-56A6A24F5117}" type="datetimeFigureOut">
              <a:rPr lang="en-GB" smtClean="0">
                <a:solidFill>
                  <a:prstClr val="black">
                    <a:tint val="75000"/>
                  </a:prstClr>
                </a:solidFill>
              </a:rPr>
              <a:pPr/>
              <a:t>28/06/2019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78077380-1D0C-40B5-9A03-ADBF4F47C4F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60183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GB"/>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7D0528-1315-43BD-B762-56A6A24F5117}" type="datetimeFigureOut">
              <a:rPr lang="en-GB" smtClean="0">
                <a:solidFill>
                  <a:prstClr val="black">
                    <a:tint val="75000"/>
                  </a:prstClr>
                </a:solidFill>
              </a:rPr>
              <a:pPr/>
              <a:t>28/06/2019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78077380-1D0C-40B5-9A03-ADBF4F47C4F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396926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7D0528-1315-43BD-B762-56A6A24F5117}" type="datetimeFigureOut">
              <a:rPr lang="en-GB" smtClean="0">
                <a:solidFill>
                  <a:prstClr val="black">
                    <a:tint val="75000"/>
                  </a:prstClr>
                </a:solidFill>
              </a:rPr>
              <a:pPr/>
              <a:t>28/06/2019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78077380-1D0C-40B5-9A03-ADBF4F47C4F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9050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theme" Target="../theme/theme2.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17D0528-1315-43BD-B762-56A6A24F5117}" type="datetimeFigureOut">
              <a:rPr lang="en-GB" smtClean="0">
                <a:solidFill>
                  <a:prstClr val="black">
                    <a:tint val="75000"/>
                  </a:prstClr>
                </a:solidFill>
                <a:cs typeface="Arial" charset="0"/>
              </a:rPr>
              <a:pPr/>
              <a:t>28/06/2019</a:t>
            </a:fld>
            <a:endParaRPr lang="en-GB">
              <a:solidFill>
                <a:prstClr val="black">
                  <a:tint val="75000"/>
                </a:prstClr>
              </a:solidFill>
              <a:cs typeface="Arial" charset="0"/>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solidFill>
                <a:prstClr val="black">
                  <a:tint val="75000"/>
                </a:prstClr>
              </a:solidFill>
              <a:cs typeface="Arial" charset="0"/>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8077380-1D0C-40B5-9A03-ADBF4F47C4F4}" type="slidenum">
              <a:rPr lang="en-GB" smtClean="0">
                <a:solidFill>
                  <a:prstClr val="black">
                    <a:tint val="75000"/>
                  </a:prstClr>
                </a:solidFill>
                <a:cs typeface="Arial" charset="0"/>
              </a:rPr>
              <a:pPr/>
              <a:t>‹#›</a:t>
            </a:fld>
            <a:endParaRPr lang="en-GB">
              <a:solidFill>
                <a:prstClr val="black">
                  <a:tint val="75000"/>
                </a:prstClr>
              </a:solidFill>
              <a:cs typeface="Arial" charset="0"/>
            </a:endParaRPr>
          </a:p>
        </p:txBody>
      </p:sp>
    </p:spTree>
    <p:extLst>
      <p:ext uri="{BB962C8B-B14F-4D97-AF65-F5344CB8AC3E}">
        <p14:creationId xmlns:p14="http://schemas.microsoft.com/office/powerpoint/2010/main" val="3914141179"/>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53" r:id="rId12"/>
    <p:sldLayoutId id="2147483754" r:id="rId13"/>
    <p:sldLayoutId id="2147483755" r:id="rId1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468316" y="6196013"/>
            <a:ext cx="8207375" cy="387350"/>
          </a:xfrm>
          <a:prstGeom prst="rect">
            <a:avLst/>
          </a:prstGeom>
        </p:spPr>
        <p:txBody>
          <a:bodyPr vert="horz" lIns="0" tIns="0" rIns="0" bIns="0" rtlCol="0" anchor="b" anchorCtr="0"/>
          <a:lstStyle>
            <a:lvl1pPr algn="ctr" fontAlgn="auto">
              <a:lnSpc>
                <a:spcPct val="95000"/>
              </a:lnSpc>
              <a:spcBef>
                <a:spcPts val="0"/>
              </a:spcBef>
              <a:spcAft>
                <a:spcPts val="0"/>
              </a:spcAft>
              <a:defRPr sz="600">
                <a:solidFill>
                  <a:schemeClr val="bg1"/>
                </a:solidFill>
                <a:latin typeface="+mn-lt"/>
                <a:cs typeface="+mn-cs"/>
              </a:defRPr>
            </a:lvl1pPr>
          </a:lstStyle>
          <a:p>
            <a:pPr>
              <a:defRPr/>
            </a:pPr>
            <a:r>
              <a:rPr lang="en-GB" smtClean="0">
                <a:solidFill>
                  <a:srgbClr val="2F2F2F"/>
                </a:solidFill>
              </a:rPr>
              <a:t>UNCLASSIFIED</a:t>
            </a:r>
            <a:endParaRPr lang="en-GB">
              <a:solidFill>
                <a:srgbClr val="2F2F2F"/>
              </a:solidFill>
            </a:endParaRPr>
          </a:p>
        </p:txBody>
      </p:sp>
      <p:sp>
        <p:nvSpPr>
          <p:cNvPr id="1027" name="Title Placeholder 1"/>
          <p:cNvSpPr>
            <a:spLocks noGrp="1"/>
          </p:cNvSpPr>
          <p:nvPr>
            <p:ph type="title"/>
          </p:nvPr>
        </p:nvSpPr>
        <p:spPr bwMode="auto">
          <a:xfrm>
            <a:off x="468316" y="482131"/>
            <a:ext cx="8207375" cy="37394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smtClean="0"/>
              <a:t>Click to edit Master title style</a:t>
            </a:r>
            <a:endParaRPr lang="en-GB" dirty="0" smtClean="0"/>
          </a:p>
        </p:txBody>
      </p:sp>
      <p:sp>
        <p:nvSpPr>
          <p:cNvPr id="1028" name="Text Placeholder 2"/>
          <p:cNvSpPr>
            <a:spLocks noGrp="1"/>
          </p:cNvSpPr>
          <p:nvPr>
            <p:ph type="body" idx="1"/>
          </p:nvPr>
        </p:nvSpPr>
        <p:spPr bwMode="auto">
          <a:xfrm>
            <a:off x="468316" y="1700808"/>
            <a:ext cx="8207375" cy="432058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smtClean="0"/>
              <a:t>Level one bullet</a:t>
            </a:r>
          </a:p>
          <a:p>
            <a:pPr lvl="1"/>
            <a:r>
              <a:rPr lang="en-US" dirty="0" smtClean="0"/>
              <a:t>Level two bullet</a:t>
            </a:r>
          </a:p>
          <a:p>
            <a:pPr lvl="3"/>
            <a:r>
              <a:rPr lang="en-US" dirty="0" smtClean="0"/>
              <a:t>Level three bullet</a:t>
            </a:r>
          </a:p>
        </p:txBody>
      </p:sp>
      <p:sp>
        <p:nvSpPr>
          <p:cNvPr id="4" name="Date Placeholder 3"/>
          <p:cNvSpPr>
            <a:spLocks noGrp="1"/>
          </p:cNvSpPr>
          <p:nvPr>
            <p:ph type="dt" sz="half" idx="2"/>
          </p:nvPr>
        </p:nvSpPr>
        <p:spPr>
          <a:xfrm>
            <a:off x="6153150" y="6196013"/>
            <a:ext cx="2133600" cy="387350"/>
          </a:xfrm>
          <a:prstGeom prst="rect">
            <a:avLst/>
          </a:prstGeom>
        </p:spPr>
        <p:txBody>
          <a:bodyPr vert="horz" lIns="0" tIns="0" rIns="0" bIns="0" rtlCol="0" anchor="b" anchorCtr="0"/>
          <a:lstStyle>
            <a:lvl1pPr algn="r" fontAlgn="auto">
              <a:lnSpc>
                <a:spcPct val="95000"/>
              </a:lnSpc>
              <a:spcBef>
                <a:spcPts val="0"/>
              </a:spcBef>
              <a:spcAft>
                <a:spcPts val="0"/>
              </a:spcAft>
              <a:defRPr sz="600">
                <a:solidFill>
                  <a:schemeClr val="bg1"/>
                </a:solidFill>
                <a:latin typeface="+mn-lt"/>
                <a:cs typeface="+mn-cs"/>
              </a:defRPr>
            </a:lvl1pPr>
          </a:lstStyle>
          <a:p>
            <a:pPr>
              <a:defRPr/>
            </a:pPr>
            <a:fld id="{88509D79-AD7E-415C-91F8-C4030AD80593}" type="datetime1">
              <a:rPr lang="en-GB" smtClean="0">
                <a:solidFill>
                  <a:srgbClr val="2F2F2F"/>
                </a:solidFill>
              </a:rPr>
              <a:pPr>
                <a:defRPr/>
              </a:pPr>
              <a:t>28/06/2019</a:t>
            </a:fld>
            <a:endParaRPr lang="en-GB" dirty="0">
              <a:solidFill>
                <a:srgbClr val="2F2F2F"/>
              </a:solidFill>
            </a:endParaRPr>
          </a:p>
        </p:txBody>
      </p:sp>
      <p:sp>
        <p:nvSpPr>
          <p:cNvPr id="6" name="Slide Number Placeholder 5"/>
          <p:cNvSpPr>
            <a:spLocks noGrp="1"/>
          </p:cNvSpPr>
          <p:nvPr>
            <p:ph type="sldNum" sz="quarter" idx="4"/>
          </p:nvPr>
        </p:nvSpPr>
        <p:spPr>
          <a:xfrm>
            <a:off x="8286750" y="6196013"/>
            <a:ext cx="388938" cy="387350"/>
          </a:xfrm>
          <a:prstGeom prst="rect">
            <a:avLst/>
          </a:prstGeom>
        </p:spPr>
        <p:txBody>
          <a:bodyPr vert="horz" lIns="0" tIns="0" rIns="0" bIns="0" rtlCol="0" anchor="b" anchorCtr="0"/>
          <a:lstStyle>
            <a:lvl1pPr algn="r" fontAlgn="auto">
              <a:lnSpc>
                <a:spcPct val="95000"/>
              </a:lnSpc>
              <a:spcBef>
                <a:spcPts val="0"/>
              </a:spcBef>
              <a:spcAft>
                <a:spcPts val="0"/>
              </a:spcAft>
              <a:defRPr sz="600" b="1">
                <a:solidFill>
                  <a:schemeClr val="bg1"/>
                </a:solidFill>
                <a:latin typeface="+mn-lt"/>
                <a:cs typeface="+mn-cs"/>
              </a:defRPr>
            </a:lvl1pPr>
          </a:lstStyle>
          <a:p>
            <a:pPr>
              <a:defRPr/>
            </a:pPr>
            <a:fld id="{8C32FF26-AD14-4CF9-8F1D-EF3CFAE0FFAC}" type="slidenum">
              <a:rPr lang="en-GB" smtClean="0">
                <a:solidFill>
                  <a:srgbClr val="2F2F2F"/>
                </a:solidFill>
              </a:rPr>
              <a:pPr>
                <a:defRPr/>
              </a:pPr>
              <a:t>‹#›</a:t>
            </a:fld>
            <a:endParaRPr lang="en-GB" dirty="0">
              <a:solidFill>
                <a:srgbClr val="2F2F2F"/>
              </a:solidFill>
            </a:endParaRPr>
          </a:p>
        </p:txBody>
      </p:sp>
    </p:spTree>
    <p:extLst>
      <p:ext uri="{BB962C8B-B14F-4D97-AF65-F5344CB8AC3E}">
        <p14:creationId xmlns:p14="http://schemas.microsoft.com/office/powerpoint/2010/main" val="2851436954"/>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 id="2147483752" r:id="rId18"/>
  </p:sldLayoutIdLst>
  <p:timing>
    <p:tnLst>
      <p:par>
        <p:cTn id="1" dur="indefinite" restart="never" nodeType="tmRoot"/>
      </p:par>
    </p:tnLst>
  </p:timing>
  <p:hf hdr="0" dt="0"/>
  <p:txStyles>
    <p:titleStyle>
      <a:lvl1pPr marL="0" indent="0" algn="l" rtl="0" eaLnBrk="1" fontAlgn="base" hangingPunct="1">
        <a:lnSpc>
          <a:spcPct val="90000"/>
        </a:lnSpc>
        <a:spcBef>
          <a:spcPct val="0"/>
        </a:spcBef>
        <a:spcAft>
          <a:spcPct val="0"/>
        </a:spcAft>
        <a:buFont typeface="Arial" charset="0"/>
        <a:buNone/>
        <a:defRPr sz="2700" b="1" kern="1200">
          <a:solidFill>
            <a:schemeClr val="tx2"/>
          </a:solidFill>
          <a:latin typeface="+mj-lt"/>
          <a:ea typeface="+mj-ea"/>
          <a:cs typeface="+mj-cs"/>
        </a:defRPr>
      </a:lvl1pPr>
      <a:lvl2pPr marL="557199" indent="-557199" algn="l" rtl="0" eaLnBrk="1" fontAlgn="base" hangingPunct="1">
        <a:lnSpc>
          <a:spcPct val="90000"/>
        </a:lnSpc>
        <a:spcBef>
          <a:spcPct val="0"/>
        </a:spcBef>
        <a:spcAft>
          <a:spcPct val="0"/>
        </a:spcAft>
        <a:buFont typeface="Arial" charset="0"/>
        <a:buAutoNum type="arabicPeriod"/>
        <a:defRPr sz="2700" b="1">
          <a:solidFill>
            <a:schemeClr val="tx1"/>
          </a:solidFill>
          <a:latin typeface="Arial" charset="0"/>
        </a:defRPr>
      </a:lvl2pPr>
      <a:lvl3pPr marL="557199" indent="-557199" algn="l" rtl="0" eaLnBrk="1" fontAlgn="base" hangingPunct="1">
        <a:lnSpc>
          <a:spcPct val="90000"/>
        </a:lnSpc>
        <a:spcBef>
          <a:spcPct val="0"/>
        </a:spcBef>
        <a:spcAft>
          <a:spcPct val="0"/>
        </a:spcAft>
        <a:buFont typeface="Arial" charset="0"/>
        <a:buAutoNum type="arabicPeriod"/>
        <a:defRPr sz="2700" b="1">
          <a:solidFill>
            <a:schemeClr val="tx1"/>
          </a:solidFill>
          <a:latin typeface="Arial" charset="0"/>
        </a:defRPr>
      </a:lvl3pPr>
      <a:lvl4pPr marL="557199" indent="-557199" algn="l" rtl="0" eaLnBrk="1" fontAlgn="base" hangingPunct="1">
        <a:lnSpc>
          <a:spcPct val="90000"/>
        </a:lnSpc>
        <a:spcBef>
          <a:spcPct val="0"/>
        </a:spcBef>
        <a:spcAft>
          <a:spcPct val="0"/>
        </a:spcAft>
        <a:buFont typeface="Arial" charset="0"/>
        <a:buAutoNum type="arabicPeriod"/>
        <a:defRPr sz="2700" b="1">
          <a:solidFill>
            <a:schemeClr val="tx1"/>
          </a:solidFill>
          <a:latin typeface="Arial" charset="0"/>
        </a:defRPr>
      </a:lvl4pPr>
      <a:lvl5pPr marL="557199" indent="-557199" algn="l" rtl="0" eaLnBrk="1" fontAlgn="base" hangingPunct="1">
        <a:lnSpc>
          <a:spcPct val="90000"/>
        </a:lnSpc>
        <a:spcBef>
          <a:spcPct val="0"/>
        </a:spcBef>
        <a:spcAft>
          <a:spcPct val="0"/>
        </a:spcAft>
        <a:buFont typeface="Arial" charset="0"/>
        <a:buAutoNum type="arabicPeriod"/>
        <a:defRPr sz="2700" b="1">
          <a:solidFill>
            <a:schemeClr val="tx1"/>
          </a:solidFill>
          <a:latin typeface="Arial" charset="0"/>
        </a:defRPr>
      </a:lvl5pPr>
      <a:lvl6pPr marL="900091" indent="-557199" algn="l" rtl="0" eaLnBrk="1" fontAlgn="base" hangingPunct="1">
        <a:lnSpc>
          <a:spcPct val="90000"/>
        </a:lnSpc>
        <a:spcBef>
          <a:spcPct val="0"/>
        </a:spcBef>
        <a:spcAft>
          <a:spcPct val="0"/>
        </a:spcAft>
        <a:buFont typeface="Arial" charset="0"/>
        <a:buAutoNum type="arabicPeriod"/>
        <a:defRPr sz="2700" b="1">
          <a:solidFill>
            <a:schemeClr val="tx1"/>
          </a:solidFill>
          <a:latin typeface="Arial" charset="0"/>
        </a:defRPr>
      </a:lvl6pPr>
      <a:lvl7pPr marL="1242982" indent="-557199" algn="l" rtl="0" eaLnBrk="1" fontAlgn="base" hangingPunct="1">
        <a:lnSpc>
          <a:spcPct val="90000"/>
        </a:lnSpc>
        <a:spcBef>
          <a:spcPct val="0"/>
        </a:spcBef>
        <a:spcAft>
          <a:spcPct val="0"/>
        </a:spcAft>
        <a:buFont typeface="Arial" charset="0"/>
        <a:buAutoNum type="arabicPeriod"/>
        <a:defRPr sz="2700" b="1">
          <a:solidFill>
            <a:schemeClr val="tx1"/>
          </a:solidFill>
          <a:latin typeface="Arial" charset="0"/>
        </a:defRPr>
      </a:lvl7pPr>
      <a:lvl8pPr marL="1585874" indent="-557199" algn="l" rtl="0" eaLnBrk="1" fontAlgn="base" hangingPunct="1">
        <a:lnSpc>
          <a:spcPct val="90000"/>
        </a:lnSpc>
        <a:spcBef>
          <a:spcPct val="0"/>
        </a:spcBef>
        <a:spcAft>
          <a:spcPct val="0"/>
        </a:spcAft>
        <a:buFont typeface="Arial" charset="0"/>
        <a:buAutoNum type="arabicPeriod"/>
        <a:defRPr sz="2700" b="1">
          <a:solidFill>
            <a:schemeClr val="tx1"/>
          </a:solidFill>
          <a:latin typeface="Arial" charset="0"/>
        </a:defRPr>
      </a:lvl8pPr>
      <a:lvl9pPr marL="1928765" indent="-557199" algn="l" rtl="0" eaLnBrk="1" fontAlgn="base" hangingPunct="1">
        <a:lnSpc>
          <a:spcPct val="90000"/>
        </a:lnSpc>
        <a:spcBef>
          <a:spcPct val="0"/>
        </a:spcBef>
        <a:spcAft>
          <a:spcPct val="0"/>
        </a:spcAft>
        <a:buFont typeface="Arial" charset="0"/>
        <a:buAutoNum type="arabicPeriod"/>
        <a:defRPr sz="2700" b="1">
          <a:solidFill>
            <a:schemeClr val="tx1"/>
          </a:solidFill>
          <a:latin typeface="Arial" charset="0"/>
        </a:defRPr>
      </a:lvl9pPr>
    </p:titleStyle>
    <p:bodyStyle>
      <a:lvl1pPr marL="269075" indent="-269075" algn="l" rtl="0" eaLnBrk="1" fontAlgn="base" hangingPunct="1">
        <a:lnSpc>
          <a:spcPct val="95000"/>
        </a:lnSpc>
        <a:spcBef>
          <a:spcPct val="20000"/>
        </a:spcBef>
        <a:spcAft>
          <a:spcPct val="0"/>
        </a:spcAft>
        <a:buFont typeface="Arial" panose="020B0604020202020204" pitchFamily="34" charset="0"/>
        <a:buChar char="•"/>
        <a:defRPr sz="2250" kern="1200" baseline="0">
          <a:solidFill>
            <a:schemeClr val="accent6"/>
          </a:solidFill>
          <a:latin typeface="+mn-lt"/>
          <a:ea typeface="+mn-ea"/>
          <a:cs typeface="+mn-cs"/>
        </a:defRPr>
      </a:lvl1pPr>
      <a:lvl2pPr marL="485763" indent="-215498" algn="l" rtl="0" eaLnBrk="1" fontAlgn="base" hangingPunct="1">
        <a:lnSpc>
          <a:spcPct val="95000"/>
        </a:lnSpc>
        <a:spcBef>
          <a:spcPct val="20000"/>
        </a:spcBef>
        <a:spcAft>
          <a:spcPct val="0"/>
        </a:spcAft>
        <a:buFont typeface="Arial" panose="020B0604020202020204" pitchFamily="34" charset="0"/>
        <a:buChar char="•"/>
        <a:defRPr sz="1800" kern="1200" baseline="0">
          <a:solidFill>
            <a:schemeClr val="accent6"/>
          </a:solidFill>
          <a:latin typeface="+mn-lt"/>
          <a:ea typeface="+mn-ea"/>
          <a:cs typeface="+mn-cs"/>
        </a:defRPr>
      </a:lvl2pPr>
      <a:lvl3pPr marL="485763" indent="0" algn="l" rtl="0" eaLnBrk="1" fontAlgn="base" hangingPunct="1">
        <a:lnSpc>
          <a:spcPct val="95000"/>
        </a:lnSpc>
        <a:spcBef>
          <a:spcPct val="20000"/>
        </a:spcBef>
        <a:spcAft>
          <a:spcPct val="0"/>
        </a:spcAft>
        <a:buFont typeface="Arial" charset="0"/>
        <a:buNone/>
        <a:defRPr sz="1800" kern="1200">
          <a:solidFill>
            <a:schemeClr val="accent6"/>
          </a:solidFill>
          <a:latin typeface="+mn-lt"/>
          <a:ea typeface="+mn-ea"/>
          <a:cs typeface="+mn-cs"/>
        </a:defRPr>
      </a:lvl3pPr>
      <a:lvl4pPr marL="809605" indent="-161921" algn="l" rtl="0" eaLnBrk="1" fontAlgn="base" hangingPunct="1">
        <a:lnSpc>
          <a:spcPct val="95000"/>
        </a:lnSpc>
        <a:spcBef>
          <a:spcPct val="20000"/>
        </a:spcBef>
        <a:spcAft>
          <a:spcPct val="0"/>
        </a:spcAft>
        <a:buFont typeface="Arial" charset="0"/>
        <a:buChar char="–"/>
        <a:defRPr sz="1500" kern="1200">
          <a:solidFill>
            <a:schemeClr val="accent6"/>
          </a:solidFill>
          <a:latin typeface="+mn-lt"/>
          <a:ea typeface="+mn-ea"/>
          <a:cs typeface="+mn-cs"/>
        </a:defRPr>
      </a:lvl4pPr>
      <a:lvl5pPr marL="809605" indent="0" algn="l" rtl="0" eaLnBrk="1" fontAlgn="base" hangingPunct="1">
        <a:lnSpc>
          <a:spcPct val="95000"/>
        </a:lnSpc>
        <a:spcBef>
          <a:spcPct val="20000"/>
        </a:spcBef>
        <a:spcAft>
          <a:spcPct val="0"/>
        </a:spcAft>
        <a:buFont typeface="Arial" charset="0"/>
        <a:buNone/>
        <a:defRPr sz="1500" kern="1200">
          <a:solidFill>
            <a:schemeClr val="accent6"/>
          </a:solidFill>
          <a:latin typeface="+mn-lt"/>
          <a:ea typeface="+mn-ea"/>
          <a:cs typeface="+mn-cs"/>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21">
          <p15:clr>
            <a:srgbClr val="F26B43"/>
          </p15:clr>
        </p15:guide>
        <p15:guide id="2" orient="horz" pos="1071">
          <p15:clr>
            <a:srgbClr val="F26B43"/>
          </p15:clr>
        </p15:guide>
        <p15:guide id="3" pos="4099">
          <p15:clr>
            <a:srgbClr val="F26B43"/>
          </p15:clr>
        </p15:guide>
        <p15:guide id="4" orient="horz" pos="300">
          <p15:clr>
            <a:srgbClr val="F26B43"/>
          </p15:clr>
        </p15:guide>
        <p15:guide id="5" orient="horz" pos="618">
          <p15:clr>
            <a:srgbClr val="F26B43"/>
          </p15:clr>
        </p15:guide>
        <p15:guide id="6" orient="horz" pos="379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17D0528-1315-43BD-B762-56A6A24F5117}" type="datetimeFigureOut">
              <a:rPr lang="en-GB" smtClean="0">
                <a:solidFill>
                  <a:prstClr val="black">
                    <a:tint val="75000"/>
                  </a:prstClr>
                </a:solidFill>
              </a:rPr>
              <a:pPr/>
              <a:t>28/06/2019</a:t>
            </a:fld>
            <a:endParaRPr lang="en-GB">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8077380-1D0C-40B5-9A03-ADBF4F47C4F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30745003"/>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33.xml"/><Relationship Id="rId4" Type="http://schemas.openxmlformats.org/officeDocument/2006/relationships/image" Target="../media/image13.jp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3.jpg"/><Relationship Id="rId7" Type="http://schemas.openxmlformats.org/officeDocument/2006/relationships/image" Target="../media/image27.png"/><Relationship Id="rId2" Type="http://schemas.openxmlformats.org/officeDocument/2006/relationships/image" Target="../media/image12.jpeg"/><Relationship Id="rId1" Type="http://schemas.openxmlformats.org/officeDocument/2006/relationships/slideLayout" Target="../slideLayouts/slideLayout1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3.jpg"/><Relationship Id="rId5" Type="http://schemas.openxmlformats.org/officeDocument/2006/relationships/image" Target="../media/image12.jpe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21.xml"/><Relationship Id="rId5" Type="http://schemas.openxmlformats.org/officeDocument/2006/relationships/image" Target="../media/image16.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2.jpeg"/><Relationship Id="rId7" Type="http://schemas.openxmlformats.org/officeDocument/2006/relationships/diagramQuickStyle" Target="../diagrams/quickStyle1.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3.jpg"/><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3.jp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23.png"/><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6497" y="1234331"/>
            <a:ext cx="8711005" cy="1362653"/>
          </a:xfrm>
        </p:spPr>
        <p:txBody>
          <a:bodyPr/>
          <a:lstStyle/>
          <a:p>
            <a:pPr algn="l"/>
            <a:r>
              <a:rPr lang="en-GB" dirty="0" smtClean="0"/>
              <a:t>Thames Estuary 2100: Brief introduction &amp; afternoon visits</a:t>
            </a:r>
            <a:endParaRPr lang="en-GB" dirty="0"/>
          </a:p>
        </p:txBody>
      </p:sp>
      <p:sp>
        <p:nvSpPr>
          <p:cNvPr id="3" name="Subtitle 2"/>
          <p:cNvSpPr>
            <a:spLocks noGrp="1"/>
          </p:cNvSpPr>
          <p:nvPr>
            <p:ph type="subTitle" idx="1"/>
          </p:nvPr>
        </p:nvSpPr>
        <p:spPr>
          <a:xfrm>
            <a:off x="322728" y="3064155"/>
            <a:ext cx="8509299" cy="1994542"/>
          </a:xfrm>
        </p:spPr>
        <p:txBody>
          <a:bodyPr>
            <a:normAutofit lnSpcReduction="10000"/>
          </a:bodyPr>
          <a:lstStyle/>
          <a:p>
            <a:pPr algn="l"/>
            <a:r>
              <a:rPr lang="en-GB" sz="2400" dirty="0" smtClean="0"/>
              <a:t>Essex Coastal Forum</a:t>
            </a:r>
          </a:p>
          <a:p>
            <a:pPr algn="l"/>
            <a:r>
              <a:rPr lang="en-GB" sz="2400" dirty="0" smtClean="0"/>
              <a:t>2</a:t>
            </a:r>
            <a:r>
              <a:rPr lang="en-GB" sz="2400" baseline="30000" dirty="0" smtClean="0"/>
              <a:t>nd</a:t>
            </a:r>
            <a:r>
              <a:rPr lang="en-GB" sz="2400" dirty="0" smtClean="0"/>
              <a:t> July 2019</a:t>
            </a:r>
          </a:p>
          <a:p>
            <a:endParaRPr lang="en-GB" sz="2400" dirty="0"/>
          </a:p>
          <a:p>
            <a:pPr algn="l"/>
            <a:r>
              <a:rPr lang="en-GB" sz="2400" dirty="0" smtClean="0"/>
              <a:t>Mark Johnson, Kat Dedman &amp; Phil Spearman</a:t>
            </a:r>
          </a:p>
          <a:p>
            <a:pPr algn="l"/>
            <a:r>
              <a:rPr lang="en-GB" sz="2400" dirty="0" smtClean="0"/>
              <a:t>Environment Agency</a:t>
            </a:r>
            <a:endParaRPr lang="en-GB" sz="24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058697"/>
            <a:ext cx="9143999" cy="179930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5626" y="0"/>
            <a:ext cx="3178373" cy="1122363"/>
          </a:xfrm>
          <a:prstGeom prst="rect">
            <a:avLst/>
          </a:prstGeom>
        </p:spPr>
      </p:pic>
    </p:spTree>
    <p:extLst>
      <p:ext uri="{BB962C8B-B14F-4D97-AF65-F5344CB8AC3E}">
        <p14:creationId xmlns:p14="http://schemas.microsoft.com/office/powerpoint/2010/main" val="39772530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9272" y="5905255"/>
            <a:ext cx="4494727" cy="952745"/>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5626" y="0"/>
            <a:ext cx="3178373" cy="1122363"/>
          </a:xfrm>
          <a:prstGeom prst="rect">
            <a:avLst/>
          </a:prstGeom>
        </p:spPr>
      </p:pic>
      <p:pic>
        <p:nvPicPr>
          <p:cNvPr id="8" name="Picture 7"/>
          <p:cNvPicPr>
            <a:picLocks noChangeAspect="1"/>
          </p:cNvPicPr>
          <p:nvPr/>
        </p:nvPicPr>
        <p:blipFill>
          <a:blip r:embed="rId4"/>
          <a:stretch>
            <a:fillRect/>
          </a:stretch>
        </p:blipFill>
        <p:spPr>
          <a:xfrm>
            <a:off x="251551" y="1349060"/>
            <a:ext cx="8813223" cy="4666149"/>
          </a:xfrm>
          <a:prstGeom prst="rect">
            <a:avLst/>
          </a:prstGeom>
        </p:spPr>
      </p:pic>
      <p:pic>
        <p:nvPicPr>
          <p:cNvPr id="9" name="Picture 8"/>
          <p:cNvPicPr/>
          <p:nvPr/>
        </p:nvPicPr>
        <p:blipFill rotWithShape="1">
          <a:blip r:embed="rId5"/>
          <a:srcRect r="59053" b="19887"/>
          <a:stretch/>
        </p:blipFill>
        <p:spPr>
          <a:xfrm>
            <a:off x="6471147" y="1487689"/>
            <a:ext cx="2441498" cy="2249530"/>
          </a:xfrm>
          <a:prstGeom prst="rect">
            <a:avLst/>
          </a:prstGeom>
          <a:ln w="76200">
            <a:solidFill>
              <a:schemeClr val="bg1"/>
            </a:solidFill>
          </a:ln>
        </p:spPr>
      </p:pic>
      <p:pic>
        <p:nvPicPr>
          <p:cNvPr id="10" name="Picture 9"/>
          <p:cNvPicPr>
            <a:picLocks noChangeAspect="1"/>
          </p:cNvPicPr>
          <p:nvPr/>
        </p:nvPicPr>
        <p:blipFill>
          <a:blip r:embed="rId6"/>
          <a:stretch>
            <a:fillRect/>
          </a:stretch>
        </p:blipFill>
        <p:spPr>
          <a:xfrm>
            <a:off x="6091383" y="5328820"/>
            <a:ext cx="1917880" cy="1447642"/>
          </a:xfrm>
          <a:prstGeom prst="rect">
            <a:avLst/>
          </a:prstGeom>
        </p:spPr>
      </p:pic>
      <p:pic>
        <p:nvPicPr>
          <p:cNvPr id="11" name="Picture 10"/>
          <p:cNvPicPr>
            <a:picLocks noChangeAspect="1"/>
          </p:cNvPicPr>
          <p:nvPr/>
        </p:nvPicPr>
        <p:blipFill>
          <a:blip r:embed="rId7"/>
          <a:stretch>
            <a:fillRect/>
          </a:stretch>
        </p:blipFill>
        <p:spPr>
          <a:xfrm>
            <a:off x="3855902" y="5333410"/>
            <a:ext cx="1826441" cy="1362541"/>
          </a:xfrm>
          <a:prstGeom prst="rect">
            <a:avLst/>
          </a:prstGeom>
        </p:spPr>
      </p:pic>
      <p:pic>
        <p:nvPicPr>
          <p:cNvPr id="12" name="Picture 11"/>
          <p:cNvPicPr>
            <a:picLocks noChangeAspect="1"/>
          </p:cNvPicPr>
          <p:nvPr/>
        </p:nvPicPr>
        <p:blipFill>
          <a:blip r:embed="rId8"/>
          <a:stretch>
            <a:fillRect/>
          </a:stretch>
        </p:blipFill>
        <p:spPr>
          <a:xfrm>
            <a:off x="2008780" y="5674443"/>
            <a:ext cx="1583221" cy="1180631"/>
          </a:xfrm>
          <a:prstGeom prst="rect">
            <a:avLst/>
          </a:prstGeom>
        </p:spPr>
      </p:pic>
      <p:sp>
        <p:nvSpPr>
          <p:cNvPr id="13" name="TextBox 12">
            <a:extLst>
              <a:ext uri="{FF2B5EF4-FFF2-40B4-BE49-F238E27FC236}">
                <a16:creationId xmlns:a16="http://schemas.microsoft.com/office/drawing/2014/main" xmlns="" id="{44BEE5B4-38E4-4F3D-99F7-C9737DB646A7}"/>
              </a:ext>
            </a:extLst>
          </p:cNvPr>
          <p:cNvSpPr txBox="1"/>
          <p:nvPr/>
        </p:nvSpPr>
        <p:spPr>
          <a:xfrm>
            <a:off x="598167" y="895155"/>
            <a:ext cx="5987668" cy="523220"/>
          </a:xfrm>
          <a:prstGeom prst="rect">
            <a:avLst/>
          </a:prstGeom>
          <a:noFill/>
        </p:spPr>
        <p:txBody>
          <a:bodyPr wrap="square" rtlCol="0">
            <a:spAutoFit/>
          </a:bodyPr>
          <a:lstStyle/>
          <a:p>
            <a:r>
              <a:rPr lang="en-GB" sz="2800" dirty="0">
                <a:solidFill>
                  <a:srgbClr val="5B9BD5">
                    <a:lumMod val="75000"/>
                  </a:srgbClr>
                </a:solidFill>
              </a:rPr>
              <a:t>Tilbury Fort to former power station</a:t>
            </a:r>
          </a:p>
        </p:txBody>
      </p:sp>
      <p:pic>
        <p:nvPicPr>
          <p:cNvPr id="16" name="Picture 15"/>
          <p:cNvPicPr>
            <a:picLocks noChangeAspect="1"/>
          </p:cNvPicPr>
          <p:nvPr/>
        </p:nvPicPr>
        <p:blipFill rotWithShape="1">
          <a:blip r:embed="rId9"/>
          <a:srcRect l="25625" t="33696" r="49167" b="57040"/>
          <a:stretch/>
        </p:blipFill>
        <p:spPr>
          <a:xfrm>
            <a:off x="621160" y="492184"/>
            <a:ext cx="2305050" cy="476250"/>
          </a:xfrm>
          <a:prstGeom prst="rect">
            <a:avLst/>
          </a:prstGeom>
        </p:spPr>
      </p:pic>
    </p:spTree>
    <p:extLst>
      <p:ext uri="{BB962C8B-B14F-4D97-AF65-F5344CB8AC3E}">
        <p14:creationId xmlns:p14="http://schemas.microsoft.com/office/powerpoint/2010/main" val="18140681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44BEE5B4-38E4-4F3D-99F7-C9737DB646A7}"/>
              </a:ext>
            </a:extLst>
          </p:cNvPr>
          <p:cNvSpPr txBox="1"/>
          <p:nvPr/>
        </p:nvSpPr>
        <p:spPr>
          <a:xfrm>
            <a:off x="552580" y="941884"/>
            <a:ext cx="5987668" cy="523220"/>
          </a:xfrm>
          <a:prstGeom prst="rect">
            <a:avLst/>
          </a:prstGeom>
          <a:noFill/>
        </p:spPr>
        <p:txBody>
          <a:bodyPr wrap="square" rtlCol="0">
            <a:spAutoFit/>
          </a:bodyPr>
          <a:lstStyle/>
          <a:p>
            <a:r>
              <a:rPr lang="en-GB" sz="2800" dirty="0">
                <a:solidFill>
                  <a:srgbClr val="5B9BD5">
                    <a:lumMod val="75000"/>
                  </a:srgbClr>
                </a:solidFill>
              </a:rPr>
              <a:t>Tilbury Fort to former power station</a:t>
            </a:r>
          </a:p>
        </p:txBody>
      </p:sp>
      <p:pic>
        <p:nvPicPr>
          <p:cNvPr id="7" name="Content Placeholder 8">
            <a:extLst>
              <a:ext uri="{FF2B5EF4-FFF2-40B4-BE49-F238E27FC236}">
                <a16:creationId xmlns:a16="http://schemas.microsoft.com/office/drawing/2014/main" xmlns="" id="{A8C4B06B-5E2D-4785-92FA-AB9904AC8C54}"/>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732605" y="1726969"/>
            <a:ext cx="2906632" cy="1992178"/>
          </a:xfrm>
          <a:prstGeom prst="rect">
            <a:avLst/>
          </a:prstGeom>
        </p:spPr>
      </p:pic>
      <p:pic>
        <p:nvPicPr>
          <p:cNvPr id="8" name="Picture 7">
            <a:extLst>
              <a:ext uri="{FF2B5EF4-FFF2-40B4-BE49-F238E27FC236}">
                <a16:creationId xmlns:a16="http://schemas.microsoft.com/office/drawing/2014/main" xmlns="" id="{01AC1F41-1C95-4E62-8006-E305205C6BDC}"/>
              </a:ext>
            </a:extLst>
          </p:cNvPr>
          <p:cNvPicPr>
            <a:picLocks noChangeAspect="1"/>
          </p:cNvPicPr>
          <p:nvPr/>
        </p:nvPicPr>
        <p:blipFill>
          <a:blip r:embed="rId4"/>
          <a:stretch>
            <a:fillRect/>
          </a:stretch>
        </p:blipFill>
        <p:spPr>
          <a:xfrm>
            <a:off x="3812281" y="1726969"/>
            <a:ext cx="2727967" cy="1992178"/>
          </a:xfrm>
          <a:prstGeom prst="rect">
            <a:avLst/>
          </a:prstGeom>
        </p:spPr>
      </p:pic>
      <p:sp>
        <p:nvSpPr>
          <p:cNvPr id="9" name="Content Placeholder 3">
            <a:extLst>
              <a:ext uri="{FF2B5EF4-FFF2-40B4-BE49-F238E27FC236}">
                <a16:creationId xmlns:a16="http://schemas.microsoft.com/office/drawing/2014/main" xmlns="" id="{683BCDE1-E2F2-4A2C-9589-A077DFE48EF7}"/>
              </a:ext>
            </a:extLst>
          </p:cNvPr>
          <p:cNvSpPr txBox="1">
            <a:spLocks/>
          </p:cNvSpPr>
          <p:nvPr/>
        </p:nvSpPr>
        <p:spPr>
          <a:xfrm>
            <a:off x="628650" y="3881192"/>
            <a:ext cx="7886700" cy="2123823"/>
          </a:xfrm>
          <a:prstGeom prst="rect">
            <a:avLst/>
          </a:prstGeom>
        </p:spPr>
        <p:txBody>
          <a:bodyPr>
            <a:normAutofit/>
          </a:bodyPr>
          <a:lstStyle>
            <a:lvl1pPr marL="228600" marR="0" indent="-22860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sz="2200" kern="1200" baseline="0">
                <a:solidFill>
                  <a:schemeClr val="tx1"/>
                </a:solidFill>
                <a:latin typeface="Arial" panose="020B0604020202020204" pitchFamily="34" charset="0"/>
                <a:ea typeface="+mn-ea"/>
                <a:cs typeface="Arial" panose="020B0604020202020204" pitchFamily="34" charset="0"/>
              </a:defRPr>
            </a:lvl1pPr>
            <a:lvl2pPr marL="685800" marR="0" indent="-228600" algn="l" defTabSz="914400" rtl="0" eaLnBrk="1" fontAlgn="auto" latinLnBrk="0" hangingPunct="1">
              <a:lnSpc>
                <a:spcPct val="100000"/>
              </a:lnSpc>
              <a:spcBef>
                <a:spcPts val="300"/>
              </a:spcBef>
              <a:spcAft>
                <a:spcPts val="0"/>
              </a:spcAft>
              <a:buClrTx/>
              <a:buSzTx/>
              <a:buFont typeface="Courier New" panose="02070309020205020404" pitchFamily="49" charset="0"/>
              <a:buChar char="o"/>
              <a:tabLst/>
              <a:defRPr sz="2200" kern="1200" baseline="0">
                <a:solidFill>
                  <a:schemeClr val="tx1"/>
                </a:solidFill>
                <a:latin typeface="Arial" panose="020B0604020202020204" pitchFamily="34" charset="0"/>
                <a:ea typeface="+mn-ea"/>
                <a:cs typeface="Arial" panose="020B0604020202020204" pitchFamily="34" charset="0"/>
              </a:defRPr>
            </a:lvl2pPr>
            <a:lvl3pPr marL="1143000" marR="0" indent="-228600" algn="l" defTabSz="914400" rtl="0" eaLnBrk="1" fontAlgn="auto" latinLnBrk="0" hangingPunct="1">
              <a:lnSpc>
                <a:spcPct val="100000"/>
              </a:lnSpc>
              <a:spcBef>
                <a:spcPts val="300"/>
              </a:spcBef>
              <a:spcAft>
                <a:spcPts val="0"/>
              </a:spcAft>
              <a:buClrTx/>
              <a:buSzTx/>
              <a:buFont typeface="Wingdings" panose="05000000000000000000" pitchFamily="2" charset="2"/>
              <a:buChar char="§"/>
              <a:tabLst/>
              <a:defRPr sz="22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600" dirty="0">
                <a:solidFill>
                  <a:prstClr val="black"/>
                </a:solidFill>
              </a:rPr>
              <a:t>Key </a:t>
            </a:r>
            <a:r>
              <a:rPr lang="en-GB" sz="1600" dirty="0" smtClean="0">
                <a:solidFill>
                  <a:prstClr val="black"/>
                </a:solidFill>
              </a:rPr>
              <a:t>Issues:</a:t>
            </a:r>
            <a:endParaRPr lang="en-GB" sz="1600" dirty="0">
              <a:solidFill>
                <a:prstClr val="black"/>
              </a:solidFill>
            </a:endParaRPr>
          </a:p>
          <a:p>
            <a:pPr marL="0" indent="0">
              <a:buFont typeface="Arial" panose="020B0604020202020204" pitchFamily="34" charset="0"/>
              <a:buNone/>
            </a:pPr>
            <a:endParaRPr lang="en-GB" sz="1600" dirty="0">
              <a:solidFill>
                <a:prstClr val="black"/>
              </a:solidFill>
            </a:endParaRPr>
          </a:p>
          <a:p>
            <a:r>
              <a:rPr lang="en-GB" sz="1600" dirty="0" smtClean="0">
                <a:solidFill>
                  <a:prstClr val="black"/>
                </a:solidFill>
              </a:rPr>
              <a:t>Differential settlement </a:t>
            </a:r>
            <a:r>
              <a:rPr lang="en-GB" sz="1600" dirty="0">
                <a:solidFill>
                  <a:prstClr val="black"/>
                </a:solidFill>
              </a:rPr>
              <a:t>of assets</a:t>
            </a:r>
          </a:p>
          <a:p>
            <a:r>
              <a:rPr lang="en-GB" sz="1600" dirty="0">
                <a:solidFill>
                  <a:prstClr val="black"/>
                </a:solidFill>
              </a:rPr>
              <a:t>Corrosion </a:t>
            </a:r>
            <a:r>
              <a:rPr lang="en-GB" sz="1600" dirty="0" smtClean="0">
                <a:solidFill>
                  <a:prstClr val="black"/>
                </a:solidFill>
              </a:rPr>
              <a:t>&amp; perforation of piles</a:t>
            </a:r>
          </a:p>
          <a:p>
            <a:r>
              <a:rPr lang="en-GB" sz="1600" dirty="0" smtClean="0">
                <a:solidFill>
                  <a:prstClr val="black"/>
                </a:solidFill>
              </a:rPr>
              <a:t>Seepage through defence at Tilbury Fort</a:t>
            </a:r>
            <a:endParaRPr lang="en-GB" sz="1600" dirty="0">
              <a:solidFill>
                <a:prstClr val="black"/>
              </a:solidFill>
            </a:endParaRPr>
          </a:p>
          <a:p>
            <a:r>
              <a:rPr lang="en-GB" sz="1600" dirty="0">
                <a:solidFill>
                  <a:prstClr val="black"/>
                </a:solidFill>
              </a:rPr>
              <a:t>Displacement of foreshore </a:t>
            </a:r>
            <a:r>
              <a:rPr lang="en-GB" sz="1600" dirty="0" smtClean="0">
                <a:solidFill>
                  <a:prstClr val="black"/>
                </a:solidFill>
              </a:rPr>
              <a:t>revetment</a:t>
            </a:r>
          </a:p>
          <a:p>
            <a:r>
              <a:rPr lang="en-GB" sz="1600" dirty="0" smtClean="0">
                <a:solidFill>
                  <a:prstClr val="black"/>
                </a:solidFill>
              </a:rPr>
              <a:t>Concrete Spalling</a:t>
            </a:r>
            <a:endParaRPr lang="en-GB" sz="1600" dirty="0">
              <a:solidFill>
                <a:prstClr val="black"/>
              </a:solidFill>
            </a:endParaRPr>
          </a:p>
          <a:p>
            <a:endParaRPr lang="en-GB" sz="1600" dirty="0">
              <a:solidFill>
                <a:prstClr val="black"/>
              </a:solidFill>
            </a:endParaRPr>
          </a:p>
          <a:p>
            <a:endParaRPr lang="en-GB" sz="1600" dirty="0">
              <a:solidFill>
                <a:prstClr val="black"/>
              </a:solidFill>
            </a:endParaRPr>
          </a:p>
          <a:p>
            <a:endParaRPr lang="en-GB" sz="1600" dirty="0">
              <a:solidFill>
                <a:prstClr val="black"/>
              </a:solidFill>
            </a:endParaRPr>
          </a:p>
          <a:p>
            <a:endParaRPr lang="en-GB" sz="1600" dirty="0">
              <a:solidFill>
                <a:prstClr val="black"/>
              </a:solidFill>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9272" y="5905255"/>
            <a:ext cx="4494727" cy="952745"/>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65626" y="0"/>
            <a:ext cx="3178373" cy="1122363"/>
          </a:xfrm>
          <a:prstGeom prst="rect">
            <a:avLst/>
          </a:prstGeom>
        </p:spPr>
      </p:pic>
      <p:pic>
        <p:nvPicPr>
          <p:cNvPr id="2" name="Picture 1"/>
          <p:cNvPicPr>
            <a:picLocks noChangeAspect="1"/>
          </p:cNvPicPr>
          <p:nvPr/>
        </p:nvPicPr>
        <p:blipFill rotWithShape="1">
          <a:blip r:embed="rId7"/>
          <a:srcRect l="25625" t="33696" r="49167" b="57040"/>
          <a:stretch/>
        </p:blipFill>
        <p:spPr>
          <a:xfrm>
            <a:off x="590680" y="522664"/>
            <a:ext cx="2305050" cy="476250"/>
          </a:xfrm>
          <a:prstGeom prst="rect">
            <a:avLst/>
          </a:prstGeom>
        </p:spPr>
      </p:pic>
    </p:spTree>
    <p:extLst>
      <p:ext uri="{BB962C8B-B14F-4D97-AF65-F5344CB8AC3E}">
        <p14:creationId xmlns:p14="http://schemas.microsoft.com/office/powerpoint/2010/main" val="10526343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l="-6000" r="-6000"/>
          </a:stretch>
        </a:blipFill>
        <a:effectLst/>
      </p:bgPr>
    </p:bg>
    <p:spTree>
      <p:nvGrpSpPr>
        <p:cNvPr id="1" name=""/>
        <p:cNvGrpSpPr/>
        <p:nvPr/>
      </p:nvGrpSpPr>
      <p:grpSpPr>
        <a:xfrm>
          <a:off x="0" y="0"/>
          <a:ext cx="0" cy="0"/>
          <a:chOff x="0" y="0"/>
          <a:chExt cx="0" cy="0"/>
        </a:xfrm>
      </p:grpSpPr>
      <p:sp>
        <p:nvSpPr>
          <p:cNvPr id="16" name="Oval 15"/>
          <p:cNvSpPr/>
          <p:nvPr/>
        </p:nvSpPr>
        <p:spPr>
          <a:xfrm>
            <a:off x="401595" y="1347478"/>
            <a:ext cx="2385426" cy="2385426"/>
          </a:xfrm>
          <a:prstGeom prst="ellipse">
            <a:avLst/>
          </a:prstGeom>
          <a:solidFill>
            <a:srgbClr val="F8F8F8">
              <a:alpha val="89804"/>
            </a:srgbClr>
          </a:solidFill>
          <a:ln w="25400" cap="flat" cmpd="sng" algn="ctr">
            <a:noFill/>
            <a:prstDash val="solid"/>
          </a:ln>
          <a:effectLst/>
        </p:spPr>
        <p:txBody>
          <a:bodyPr rtlCol="0" anchor="ctr"/>
          <a:lstStyle/>
          <a:p>
            <a:pPr algn="ctr">
              <a:defRPr/>
            </a:pPr>
            <a:endParaRPr lang="en-GB" kern="0">
              <a:solidFill>
                <a:srgbClr val="FFFFFF"/>
              </a:solidFill>
              <a:cs typeface="Arial" charset="0"/>
            </a:endParaRPr>
          </a:p>
        </p:txBody>
      </p:sp>
      <p:sp>
        <p:nvSpPr>
          <p:cNvPr id="17" name="Oval 16"/>
          <p:cNvSpPr/>
          <p:nvPr/>
        </p:nvSpPr>
        <p:spPr>
          <a:xfrm>
            <a:off x="3386897" y="2599107"/>
            <a:ext cx="2385426" cy="2385426"/>
          </a:xfrm>
          <a:prstGeom prst="ellipse">
            <a:avLst/>
          </a:prstGeom>
          <a:solidFill>
            <a:srgbClr val="F8F8F8">
              <a:alpha val="89804"/>
            </a:srgbClr>
          </a:solidFill>
          <a:ln w="25400" cap="flat" cmpd="sng" algn="ctr">
            <a:noFill/>
            <a:prstDash val="solid"/>
          </a:ln>
          <a:effectLst/>
        </p:spPr>
        <p:txBody>
          <a:bodyPr rtlCol="0" anchor="ctr"/>
          <a:lstStyle/>
          <a:p>
            <a:pPr algn="ctr">
              <a:defRPr/>
            </a:pPr>
            <a:endParaRPr lang="en-GB" kern="0">
              <a:solidFill>
                <a:srgbClr val="FFFFFF"/>
              </a:solidFill>
              <a:cs typeface="Arial" charset="0"/>
            </a:endParaRPr>
          </a:p>
        </p:txBody>
      </p:sp>
      <p:sp>
        <p:nvSpPr>
          <p:cNvPr id="18" name="TextBox 53"/>
          <p:cNvSpPr txBox="1">
            <a:spLocks noChangeArrowheads="1"/>
          </p:cNvSpPr>
          <p:nvPr/>
        </p:nvSpPr>
        <p:spPr bwMode="auto">
          <a:xfrm>
            <a:off x="855638" y="1766730"/>
            <a:ext cx="1570361" cy="1477328"/>
          </a:xfrm>
          <a:prstGeom prst="rect">
            <a:avLst/>
          </a:prstGeom>
          <a:noFill/>
          <a:ln w="19050">
            <a:noFill/>
            <a:miter lim="800000"/>
            <a:headEnd/>
            <a:tailEnd/>
          </a:ln>
        </p:spPr>
        <p:txBody>
          <a:bodyPr wrap="square">
            <a:spAutoFit/>
          </a:bodyPr>
          <a:lstStyle>
            <a:lvl1pPr>
              <a:lnSpc>
                <a:spcPct val="95000"/>
              </a:lnSpc>
              <a:spcBef>
                <a:spcPct val="20000"/>
              </a:spcBef>
              <a:buBlip>
                <a:blip r:embed="rId4"/>
              </a:buBlip>
              <a:defRPr sz="3000">
                <a:solidFill>
                  <a:schemeClr val="tx1"/>
                </a:solidFill>
                <a:latin typeface="Arial" panose="020B0604020202020204" pitchFamily="34" charset="0"/>
              </a:defRPr>
            </a:lvl1pPr>
            <a:lvl2pPr marL="742950" indent="-285750">
              <a:lnSpc>
                <a:spcPct val="95000"/>
              </a:lnSpc>
              <a:spcBef>
                <a:spcPct val="20000"/>
              </a:spcBef>
              <a:buBlip>
                <a:blip r:embed="rId5"/>
              </a:buBlip>
              <a:defRPr sz="2400">
                <a:solidFill>
                  <a:schemeClr val="tx1"/>
                </a:solidFill>
                <a:latin typeface="Arial" panose="020B0604020202020204" pitchFamily="34" charset="0"/>
              </a:defRPr>
            </a:lvl2pPr>
            <a:lvl3pPr marL="1143000" indent="-228600">
              <a:lnSpc>
                <a:spcPct val="95000"/>
              </a:lnSpc>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lnSpc>
                <a:spcPct val="95000"/>
              </a:lnSpc>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lnSpc>
                <a:spcPct val="95000"/>
              </a:lnSpc>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lnSpc>
                <a:spcPct val="95000"/>
              </a:lnSpc>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lnSpc>
                <a:spcPct val="95000"/>
              </a:lnSpc>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lnSpc>
                <a:spcPct val="95000"/>
              </a:lnSpc>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lnSpc>
                <a:spcPct val="95000"/>
              </a:lnSpc>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fontAlgn="base">
              <a:lnSpc>
                <a:spcPts val="1800"/>
              </a:lnSpc>
              <a:spcBef>
                <a:spcPct val="0"/>
              </a:spcBef>
              <a:spcAft>
                <a:spcPct val="0"/>
              </a:spcAft>
              <a:buFontTx/>
              <a:buNone/>
              <a:defRPr/>
            </a:pPr>
            <a:r>
              <a:rPr lang="en-GB" sz="1600" dirty="0">
                <a:solidFill>
                  <a:srgbClr val="2F2F2F"/>
                </a:solidFill>
                <a:ea typeface="Calibri" panose="020F0502020204030204" pitchFamily="34" charset="0"/>
                <a:cs typeface="Arial" panose="020B0604020202020204" pitchFamily="34" charset="0"/>
              </a:rPr>
              <a:t>Manage the risk of flooding to people, property and the environment</a:t>
            </a:r>
            <a:endParaRPr lang="en-GB" sz="1600" dirty="0">
              <a:solidFill>
                <a:srgbClr val="2F2F2F"/>
              </a:solidFill>
              <a:latin typeface="Arial Narrow" panose="020B0606020202030204" pitchFamily="34" charset="0"/>
              <a:ea typeface="Calibri" panose="020F0502020204030204" pitchFamily="34" charset="0"/>
              <a:cs typeface="Arial" panose="020B0604020202020204" pitchFamily="34" charset="0"/>
            </a:endParaRPr>
          </a:p>
        </p:txBody>
      </p:sp>
      <p:sp>
        <p:nvSpPr>
          <p:cNvPr id="19" name="Oval 18"/>
          <p:cNvSpPr/>
          <p:nvPr/>
        </p:nvSpPr>
        <p:spPr>
          <a:xfrm>
            <a:off x="6372200" y="1312681"/>
            <a:ext cx="2385426" cy="2385426"/>
          </a:xfrm>
          <a:prstGeom prst="ellipse">
            <a:avLst/>
          </a:prstGeom>
          <a:solidFill>
            <a:srgbClr val="F8F8F8">
              <a:alpha val="89804"/>
            </a:srgbClr>
          </a:solidFill>
          <a:ln w="25400" cap="flat" cmpd="sng" algn="ctr">
            <a:noFill/>
            <a:prstDash val="solid"/>
          </a:ln>
          <a:effectLst/>
        </p:spPr>
        <p:txBody>
          <a:bodyPr rtlCol="0" anchor="ctr"/>
          <a:lstStyle/>
          <a:p>
            <a:pPr algn="ctr">
              <a:defRPr/>
            </a:pPr>
            <a:endParaRPr lang="en-GB" kern="0">
              <a:solidFill>
                <a:srgbClr val="FFFFFF"/>
              </a:solidFill>
              <a:cs typeface="Arial" charset="0"/>
            </a:endParaRPr>
          </a:p>
        </p:txBody>
      </p:sp>
      <p:sp>
        <p:nvSpPr>
          <p:cNvPr id="20" name="TextBox 53"/>
          <p:cNvSpPr txBox="1">
            <a:spLocks noChangeArrowheads="1"/>
          </p:cNvSpPr>
          <p:nvPr/>
        </p:nvSpPr>
        <p:spPr bwMode="auto">
          <a:xfrm>
            <a:off x="3678974" y="3424676"/>
            <a:ext cx="1846037" cy="784830"/>
          </a:xfrm>
          <a:prstGeom prst="rect">
            <a:avLst/>
          </a:prstGeom>
          <a:noFill/>
          <a:ln w="19050">
            <a:noFill/>
            <a:miter lim="800000"/>
            <a:headEnd/>
            <a:tailEnd/>
          </a:ln>
        </p:spPr>
        <p:txBody>
          <a:bodyPr wrap="square">
            <a:spAutoFit/>
          </a:bodyPr>
          <a:lstStyle>
            <a:lvl1pPr>
              <a:lnSpc>
                <a:spcPct val="95000"/>
              </a:lnSpc>
              <a:spcBef>
                <a:spcPct val="20000"/>
              </a:spcBef>
              <a:buBlip>
                <a:blip r:embed="rId4"/>
              </a:buBlip>
              <a:defRPr sz="3000">
                <a:solidFill>
                  <a:schemeClr val="tx1"/>
                </a:solidFill>
                <a:latin typeface="Arial" panose="020B0604020202020204" pitchFamily="34" charset="0"/>
              </a:defRPr>
            </a:lvl1pPr>
            <a:lvl2pPr marL="742950" indent="-285750">
              <a:lnSpc>
                <a:spcPct val="95000"/>
              </a:lnSpc>
              <a:spcBef>
                <a:spcPct val="20000"/>
              </a:spcBef>
              <a:buBlip>
                <a:blip r:embed="rId5"/>
              </a:buBlip>
              <a:defRPr sz="2400">
                <a:solidFill>
                  <a:schemeClr val="tx1"/>
                </a:solidFill>
                <a:latin typeface="Arial" panose="020B0604020202020204" pitchFamily="34" charset="0"/>
              </a:defRPr>
            </a:lvl2pPr>
            <a:lvl3pPr marL="1143000" indent="-228600">
              <a:lnSpc>
                <a:spcPct val="95000"/>
              </a:lnSpc>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lnSpc>
                <a:spcPct val="95000"/>
              </a:lnSpc>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lnSpc>
                <a:spcPct val="95000"/>
              </a:lnSpc>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lnSpc>
                <a:spcPct val="95000"/>
              </a:lnSpc>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lnSpc>
                <a:spcPct val="95000"/>
              </a:lnSpc>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lnSpc>
                <a:spcPct val="95000"/>
              </a:lnSpc>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lnSpc>
                <a:spcPct val="95000"/>
              </a:lnSpc>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fontAlgn="base">
              <a:lnSpc>
                <a:spcPts val="1800"/>
              </a:lnSpc>
              <a:spcBef>
                <a:spcPct val="0"/>
              </a:spcBef>
              <a:spcAft>
                <a:spcPct val="0"/>
              </a:spcAft>
              <a:buFontTx/>
              <a:buNone/>
              <a:defRPr/>
            </a:pPr>
            <a:r>
              <a:rPr lang="en-GB" sz="1800" dirty="0">
                <a:solidFill>
                  <a:srgbClr val="2F2F2F"/>
                </a:solidFill>
                <a:latin typeface="Arial"/>
                <a:ea typeface="Calibri" panose="020F0502020204030204" pitchFamily="34" charset="0"/>
                <a:cs typeface="Arial" panose="020B0604020202020204" pitchFamily="34" charset="0"/>
              </a:rPr>
              <a:t>Adapt to the challenges of climate change</a:t>
            </a:r>
            <a:endParaRPr lang="en-GB" altLang="en-US" sz="1800" dirty="0">
              <a:solidFill>
                <a:srgbClr val="2F2F2F"/>
              </a:solidFill>
              <a:latin typeface="Arial Narrow" panose="020B0606020202030204" pitchFamily="34" charset="0"/>
              <a:ea typeface="MS PGothic" panose="020B0600070205080204" pitchFamily="34" charset="-128"/>
              <a:cs typeface="Arial" panose="020B0604020202020204" pitchFamily="34" charset="0"/>
            </a:endParaRPr>
          </a:p>
        </p:txBody>
      </p:sp>
      <p:sp>
        <p:nvSpPr>
          <p:cNvPr id="22" name="TextBox 53"/>
          <p:cNvSpPr txBox="1">
            <a:spLocks noChangeArrowheads="1"/>
          </p:cNvSpPr>
          <p:nvPr/>
        </p:nvSpPr>
        <p:spPr bwMode="auto">
          <a:xfrm>
            <a:off x="6808829" y="1766730"/>
            <a:ext cx="1512168" cy="1477328"/>
          </a:xfrm>
          <a:prstGeom prst="rect">
            <a:avLst/>
          </a:prstGeom>
          <a:noFill/>
          <a:ln w="19050">
            <a:noFill/>
            <a:miter lim="800000"/>
            <a:headEnd/>
            <a:tailEnd/>
          </a:ln>
        </p:spPr>
        <p:txBody>
          <a:bodyPr wrap="square">
            <a:spAutoFit/>
          </a:bodyPr>
          <a:lstStyle>
            <a:lvl1pPr>
              <a:lnSpc>
                <a:spcPct val="95000"/>
              </a:lnSpc>
              <a:spcBef>
                <a:spcPct val="20000"/>
              </a:spcBef>
              <a:buBlip>
                <a:blip r:embed="rId4"/>
              </a:buBlip>
              <a:defRPr sz="3000">
                <a:solidFill>
                  <a:schemeClr val="tx1"/>
                </a:solidFill>
                <a:latin typeface="Arial" panose="020B0604020202020204" pitchFamily="34" charset="0"/>
              </a:defRPr>
            </a:lvl1pPr>
            <a:lvl2pPr marL="742950" indent="-285750">
              <a:lnSpc>
                <a:spcPct val="95000"/>
              </a:lnSpc>
              <a:spcBef>
                <a:spcPct val="20000"/>
              </a:spcBef>
              <a:buBlip>
                <a:blip r:embed="rId5"/>
              </a:buBlip>
              <a:defRPr sz="2400">
                <a:solidFill>
                  <a:schemeClr val="tx1"/>
                </a:solidFill>
                <a:latin typeface="Arial" panose="020B0604020202020204" pitchFamily="34" charset="0"/>
              </a:defRPr>
            </a:lvl2pPr>
            <a:lvl3pPr marL="1143000" indent="-228600">
              <a:lnSpc>
                <a:spcPct val="95000"/>
              </a:lnSpc>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lnSpc>
                <a:spcPct val="95000"/>
              </a:lnSpc>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lnSpc>
                <a:spcPct val="95000"/>
              </a:lnSpc>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lnSpc>
                <a:spcPct val="95000"/>
              </a:lnSpc>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lnSpc>
                <a:spcPct val="95000"/>
              </a:lnSpc>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lnSpc>
                <a:spcPct val="95000"/>
              </a:lnSpc>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lnSpc>
                <a:spcPct val="95000"/>
              </a:lnSpc>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fontAlgn="base">
              <a:lnSpc>
                <a:spcPts val="1800"/>
              </a:lnSpc>
              <a:spcBef>
                <a:spcPct val="0"/>
              </a:spcBef>
              <a:spcAft>
                <a:spcPct val="0"/>
              </a:spcAft>
              <a:buFontTx/>
              <a:buNone/>
              <a:defRPr/>
            </a:pPr>
            <a:r>
              <a:rPr lang="en-GB" altLang="en-US" sz="1600" dirty="0">
                <a:solidFill>
                  <a:srgbClr val="2F2F2F"/>
                </a:solidFill>
                <a:latin typeface="Arial"/>
                <a:ea typeface="MS PGothic" panose="020B0600070205080204" pitchFamily="34" charset="-128"/>
                <a:cs typeface="Arial" panose="020B0604020202020204" pitchFamily="34" charset="0"/>
              </a:rPr>
              <a:t>Ensure sustainable and resilient development in the floodplain</a:t>
            </a:r>
          </a:p>
        </p:txBody>
      </p:sp>
      <p:sp>
        <p:nvSpPr>
          <p:cNvPr id="24" name="TextBox 23"/>
          <p:cNvSpPr txBox="1"/>
          <p:nvPr/>
        </p:nvSpPr>
        <p:spPr>
          <a:xfrm>
            <a:off x="309131" y="842380"/>
            <a:ext cx="6155531" cy="435504"/>
          </a:xfrm>
          <a:prstGeom prst="rect">
            <a:avLst/>
          </a:prstGeom>
          <a:noFill/>
        </p:spPr>
        <p:txBody>
          <a:bodyPr wrap="square" lIns="0" tIns="0" rIns="0" bIns="0" rtlCol="0">
            <a:spAutoFit/>
          </a:bodyPr>
          <a:lstStyle/>
          <a:p>
            <a:pPr>
              <a:lnSpc>
                <a:spcPts val="3750"/>
              </a:lnSpc>
              <a:defRPr/>
            </a:pPr>
            <a:r>
              <a:rPr lang="en-GB" sz="2400" b="1" kern="0" dirty="0">
                <a:solidFill>
                  <a:srgbClr val="034B89"/>
                </a:solidFill>
                <a:cs typeface="Arial" charset="0"/>
              </a:rPr>
              <a:t>Aims of the Thames Estuary 2100 Plan</a:t>
            </a:r>
          </a:p>
        </p:txBody>
      </p:sp>
      <p:sp>
        <p:nvSpPr>
          <p:cNvPr id="11" name="Oval 10"/>
          <p:cNvSpPr/>
          <p:nvPr/>
        </p:nvSpPr>
        <p:spPr>
          <a:xfrm>
            <a:off x="401595" y="4073284"/>
            <a:ext cx="2385426" cy="2385426"/>
          </a:xfrm>
          <a:prstGeom prst="ellipse">
            <a:avLst/>
          </a:prstGeom>
          <a:solidFill>
            <a:srgbClr val="F8F8F8">
              <a:alpha val="89804"/>
            </a:srgbClr>
          </a:solidFill>
          <a:ln w="25400" cap="flat" cmpd="sng" algn="ctr">
            <a:noFill/>
            <a:prstDash val="solid"/>
          </a:ln>
          <a:effectLst/>
        </p:spPr>
        <p:txBody>
          <a:bodyPr rtlCol="0" anchor="ctr"/>
          <a:lstStyle/>
          <a:p>
            <a:pPr algn="ctr">
              <a:defRPr/>
            </a:pPr>
            <a:r>
              <a:rPr lang="en-GB" sz="1600" kern="0" dirty="0">
                <a:solidFill>
                  <a:srgbClr val="2F2F2F"/>
                </a:solidFill>
                <a:cs typeface="Arial" charset="0"/>
              </a:rPr>
              <a:t>Protect the social, cultural and commercial value of the tidal Thames, tributaries and floodplain</a:t>
            </a:r>
          </a:p>
        </p:txBody>
      </p:sp>
      <p:sp>
        <p:nvSpPr>
          <p:cNvPr id="12" name="Oval 11"/>
          <p:cNvSpPr/>
          <p:nvPr/>
        </p:nvSpPr>
        <p:spPr>
          <a:xfrm>
            <a:off x="6372200" y="4073284"/>
            <a:ext cx="2385426" cy="2385426"/>
          </a:xfrm>
          <a:prstGeom prst="ellipse">
            <a:avLst/>
          </a:prstGeom>
          <a:solidFill>
            <a:srgbClr val="F8F8F8">
              <a:alpha val="89804"/>
            </a:srgbClr>
          </a:solidFill>
          <a:ln w="25400" cap="flat" cmpd="sng" algn="ctr">
            <a:noFill/>
            <a:prstDash val="solid"/>
          </a:ln>
          <a:effectLst/>
        </p:spPr>
        <p:txBody>
          <a:bodyPr rtlCol="0" anchor="ctr"/>
          <a:lstStyle/>
          <a:p>
            <a:pPr algn="ctr">
              <a:defRPr/>
            </a:pPr>
            <a:r>
              <a:rPr lang="en-GB" sz="1600" kern="0" dirty="0">
                <a:solidFill>
                  <a:srgbClr val="2F2F2F"/>
                </a:solidFill>
                <a:cs typeface="Arial" charset="0"/>
              </a:rPr>
              <a:t>Enhance and restore ecosystems, maximise </a:t>
            </a:r>
            <a:r>
              <a:rPr lang="en-GB" sz="1600" kern="0" dirty="0" smtClean="0">
                <a:solidFill>
                  <a:srgbClr val="2F2F2F"/>
                </a:solidFill>
                <a:cs typeface="Arial" charset="0"/>
              </a:rPr>
              <a:t>environmental opportunities from realignment</a:t>
            </a:r>
            <a:endParaRPr lang="en-GB" sz="1600" kern="0" dirty="0">
              <a:solidFill>
                <a:srgbClr val="2F2F2F"/>
              </a:solidFill>
              <a:cs typeface="Arial" charset="0"/>
            </a:endParaRPr>
          </a:p>
        </p:txBody>
      </p:sp>
      <p:sp>
        <p:nvSpPr>
          <p:cNvPr id="13" name="TextBox 12"/>
          <p:cNvSpPr txBox="1"/>
          <p:nvPr/>
        </p:nvSpPr>
        <p:spPr>
          <a:xfrm>
            <a:off x="309131" y="285473"/>
            <a:ext cx="6155531" cy="487313"/>
          </a:xfrm>
          <a:prstGeom prst="rect">
            <a:avLst/>
          </a:prstGeom>
          <a:noFill/>
        </p:spPr>
        <p:txBody>
          <a:bodyPr wrap="square" lIns="0" tIns="0" rIns="0" bIns="0" rtlCol="0">
            <a:spAutoFit/>
          </a:bodyPr>
          <a:lstStyle/>
          <a:p>
            <a:pPr fontAlgn="auto">
              <a:lnSpc>
                <a:spcPts val="3750"/>
              </a:lnSpc>
              <a:spcBef>
                <a:spcPts val="0"/>
              </a:spcBef>
              <a:spcAft>
                <a:spcPts val="0"/>
              </a:spcAft>
              <a:defRPr/>
            </a:pPr>
            <a:r>
              <a:rPr lang="en-GB" sz="3600" kern="0" dirty="0" smtClean="0">
                <a:solidFill>
                  <a:srgbClr val="034B89"/>
                </a:solidFill>
                <a:latin typeface="Arial"/>
              </a:rPr>
              <a:t>Introduction</a:t>
            </a:r>
            <a:endParaRPr lang="en-GB" sz="3600" kern="0" dirty="0">
              <a:solidFill>
                <a:srgbClr val="034B89"/>
              </a:solidFill>
              <a:latin typeface="Arial"/>
            </a:endParaRPr>
          </a:p>
        </p:txBody>
      </p:sp>
    </p:spTree>
    <p:extLst>
      <p:ext uri="{BB962C8B-B14F-4D97-AF65-F5344CB8AC3E}">
        <p14:creationId xmlns:p14="http://schemas.microsoft.com/office/powerpoint/2010/main" val="36829261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9272" y="5905255"/>
            <a:ext cx="4494727" cy="95274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5626" y="0"/>
            <a:ext cx="3178373" cy="1122363"/>
          </a:xfrm>
          <a:prstGeom prst="rect">
            <a:avLst/>
          </a:prstGeom>
        </p:spPr>
      </p:pic>
      <p:graphicFrame>
        <p:nvGraphicFramePr>
          <p:cNvPr id="7" name="Diagram 6"/>
          <p:cNvGraphicFramePr/>
          <p:nvPr>
            <p:extLst/>
          </p:nvPr>
        </p:nvGraphicFramePr>
        <p:xfrm>
          <a:off x="253757" y="495821"/>
          <a:ext cx="8424935" cy="487131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TextBox 7"/>
          <p:cNvSpPr txBox="1"/>
          <p:nvPr/>
        </p:nvSpPr>
        <p:spPr>
          <a:xfrm>
            <a:off x="406301" y="4779384"/>
            <a:ext cx="1829347" cy="461665"/>
          </a:xfrm>
          <a:prstGeom prst="rect">
            <a:avLst/>
          </a:prstGeom>
          <a:noFill/>
          <a:ln>
            <a:noFill/>
          </a:ln>
        </p:spPr>
        <p:txBody>
          <a:bodyPr wrap="none" rtlCol="0">
            <a:spAutoFit/>
          </a:bodyPr>
          <a:lstStyle/>
          <a:p>
            <a:pPr fontAlgn="auto">
              <a:spcBef>
                <a:spcPts val="0"/>
              </a:spcBef>
              <a:spcAft>
                <a:spcPts val="0"/>
              </a:spcAft>
            </a:pPr>
            <a:r>
              <a:rPr lang="en-GB" sz="2400" b="1" dirty="0" smtClean="0">
                <a:solidFill>
                  <a:srgbClr val="034B89"/>
                </a:solidFill>
                <a:latin typeface="Arial" panose="020B0604020202020204"/>
                <a:cs typeface="+mn-cs"/>
              </a:rPr>
              <a:t>2010 - 2035</a:t>
            </a:r>
            <a:endParaRPr lang="en-GB" sz="2400" b="1" dirty="0">
              <a:solidFill>
                <a:srgbClr val="034B89"/>
              </a:solidFill>
              <a:latin typeface="Arial" panose="020B0604020202020204"/>
              <a:cs typeface="+mn-cs"/>
            </a:endParaRPr>
          </a:p>
        </p:txBody>
      </p:sp>
      <p:sp>
        <p:nvSpPr>
          <p:cNvPr id="9" name="TextBox 8"/>
          <p:cNvSpPr txBox="1"/>
          <p:nvPr/>
        </p:nvSpPr>
        <p:spPr>
          <a:xfrm>
            <a:off x="3558965" y="4786757"/>
            <a:ext cx="1829347" cy="461665"/>
          </a:xfrm>
          <a:prstGeom prst="rect">
            <a:avLst/>
          </a:prstGeom>
          <a:noFill/>
          <a:ln>
            <a:noFill/>
          </a:ln>
        </p:spPr>
        <p:txBody>
          <a:bodyPr wrap="none" rtlCol="0">
            <a:spAutoFit/>
          </a:bodyPr>
          <a:lstStyle/>
          <a:p>
            <a:pPr fontAlgn="auto">
              <a:spcBef>
                <a:spcPts val="0"/>
              </a:spcBef>
              <a:spcAft>
                <a:spcPts val="0"/>
              </a:spcAft>
            </a:pPr>
            <a:r>
              <a:rPr lang="en-GB" sz="2400" b="1" dirty="0" smtClean="0">
                <a:solidFill>
                  <a:srgbClr val="034B89"/>
                </a:solidFill>
                <a:latin typeface="Arial" panose="020B0604020202020204"/>
                <a:cs typeface="+mn-cs"/>
              </a:rPr>
              <a:t>2035 - 2050</a:t>
            </a:r>
            <a:endParaRPr lang="en-GB" sz="2400" b="1" dirty="0">
              <a:solidFill>
                <a:srgbClr val="034B89"/>
              </a:solidFill>
              <a:latin typeface="Arial" panose="020B0604020202020204"/>
              <a:cs typeface="+mn-cs"/>
            </a:endParaRPr>
          </a:p>
        </p:txBody>
      </p:sp>
      <p:sp>
        <p:nvSpPr>
          <p:cNvPr id="10" name="TextBox 9"/>
          <p:cNvSpPr txBox="1"/>
          <p:nvPr/>
        </p:nvSpPr>
        <p:spPr>
          <a:xfrm>
            <a:off x="6689108" y="4786756"/>
            <a:ext cx="1829347" cy="461665"/>
          </a:xfrm>
          <a:prstGeom prst="rect">
            <a:avLst/>
          </a:prstGeom>
          <a:noFill/>
          <a:ln>
            <a:noFill/>
          </a:ln>
        </p:spPr>
        <p:txBody>
          <a:bodyPr wrap="none" rtlCol="0">
            <a:spAutoFit/>
          </a:bodyPr>
          <a:lstStyle/>
          <a:p>
            <a:pPr fontAlgn="auto">
              <a:spcBef>
                <a:spcPts val="0"/>
              </a:spcBef>
              <a:spcAft>
                <a:spcPts val="0"/>
              </a:spcAft>
            </a:pPr>
            <a:r>
              <a:rPr lang="en-GB" sz="2400" b="1" dirty="0" smtClean="0">
                <a:solidFill>
                  <a:srgbClr val="034B89"/>
                </a:solidFill>
                <a:latin typeface="Arial" panose="020B0604020202020204"/>
                <a:cs typeface="+mn-cs"/>
              </a:rPr>
              <a:t>2050 - 2100</a:t>
            </a:r>
            <a:endParaRPr lang="en-GB" sz="2400" b="1" dirty="0">
              <a:solidFill>
                <a:srgbClr val="034B89"/>
              </a:solidFill>
              <a:latin typeface="Arial" panose="020B0604020202020204"/>
              <a:cs typeface="+mn-cs"/>
            </a:endParaRPr>
          </a:p>
        </p:txBody>
      </p:sp>
      <p:sp>
        <p:nvSpPr>
          <p:cNvPr id="11" name="TextBox 10"/>
          <p:cNvSpPr txBox="1"/>
          <p:nvPr/>
        </p:nvSpPr>
        <p:spPr>
          <a:xfrm>
            <a:off x="414498" y="374099"/>
            <a:ext cx="6155531" cy="487313"/>
          </a:xfrm>
          <a:prstGeom prst="rect">
            <a:avLst/>
          </a:prstGeom>
          <a:noFill/>
        </p:spPr>
        <p:txBody>
          <a:bodyPr wrap="square" lIns="0" tIns="0" rIns="0" bIns="0" rtlCol="0">
            <a:spAutoFit/>
          </a:bodyPr>
          <a:lstStyle/>
          <a:p>
            <a:pPr fontAlgn="auto">
              <a:lnSpc>
                <a:spcPts val="3750"/>
              </a:lnSpc>
              <a:spcBef>
                <a:spcPts val="0"/>
              </a:spcBef>
              <a:spcAft>
                <a:spcPts val="0"/>
              </a:spcAft>
              <a:defRPr/>
            </a:pPr>
            <a:r>
              <a:rPr lang="en-GB" sz="3600" kern="0" dirty="0" smtClean="0">
                <a:solidFill>
                  <a:srgbClr val="034B89"/>
                </a:solidFill>
                <a:latin typeface="Arial"/>
              </a:rPr>
              <a:t>Introduction</a:t>
            </a:r>
            <a:endParaRPr lang="en-GB" sz="3600" kern="0" dirty="0">
              <a:solidFill>
                <a:srgbClr val="034B89"/>
              </a:solidFill>
              <a:latin typeface="Arial"/>
            </a:endParaRPr>
          </a:p>
        </p:txBody>
      </p:sp>
      <p:sp>
        <p:nvSpPr>
          <p:cNvPr id="12" name="Rounded Rectangle 11"/>
          <p:cNvSpPr/>
          <p:nvPr/>
        </p:nvSpPr>
        <p:spPr>
          <a:xfrm>
            <a:off x="468312" y="5648114"/>
            <a:ext cx="6047904" cy="993015"/>
          </a:xfrm>
          <a:prstGeom prst="roundRect">
            <a:avLst/>
          </a:prstGeom>
          <a:solidFill>
            <a:srgbClr val="0176C4"/>
          </a:solidFill>
          <a:ln w="381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2000" b="1" i="0" u="none" strike="noStrike" kern="0" cap="none" spc="0" normalizeH="0" baseline="0" noProof="0" dirty="0" smtClean="0">
                <a:ln>
                  <a:noFill/>
                </a:ln>
                <a:solidFill>
                  <a:srgbClr val="F8F8F8"/>
                </a:solidFill>
                <a:effectLst/>
                <a:uLnTx/>
                <a:uFillTx/>
                <a:latin typeface="Arial"/>
                <a:ea typeface="+mn-ea"/>
                <a:cs typeface="Arial" panose="020B0604020202020204" pitchFamily="34" charset="0"/>
              </a:rPr>
              <a:t>TEAM2100</a:t>
            </a:r>
            <a:r>
              <a:rPr kumimoji="0" lang="en-GB" sz="1800" b="0" i="0" u="none" strike="noStrike" kern="0" cap="none" spc="0" normalizeH="0" baseline="0" noProof="0" dirty="0" smtClean="0">
                <a:ln>
                  <a:noFill/>
                </a:ln>
                <a:solidFill>
                  <a:srgbClr val="F8F8F8"/>
                </a:solidFill>
                <a:effectLst/>
                <a:uLnTx/>
                <a:uFillTx/>
                <a:latin typeface="Arial"/>
                <a:ea typeface="+mn-ea"/>
                <a:cs typeface="Arial" panose="020B0604020202020204" pitchFamily="34" charset="0"/>
              </a:rPr>
              <a:t>: </a:t>
            </a:r>
            <a:r>
              <a:rPr kumimoji="0" lang="en-GB" sz="2000" b="0" i="0" u="none" strike="noStrike" kern="0" cap="none" spc="0" normalizeH="0" baseline="0" noProof="0" dirty="0" smtClean="0">
                <a:ln>
                  <a:noFill/>
                </a:ln>
                <a:solidFill>
                  <a:srgbClr val="F8F8F8"/>
                </a:solidFill>
                <a:effectLst/>
                <a:uLnTx/>
                <a:uFillTx/>
                <a:latin typeface="Arial"/>
                <a:ea typeface="+mn-ea"/>
                <a:cs typeface="Arial" panose="020B0604020202020204" pitchFamily="34" charset="0"/>
              </a:rPr>
              <a:t>managing tidal flood defences for the first 10 years of the Thames Estuary 2100 plan</a:t>
            </a:r>
          </a:p>
        </p:txBody>
      </p:sp>
      <p:sp>
        <p:nvSpPr>
          <p:cNvPr id="13" name="Down Arrow 12"/>
          <p:cNvSpPr/>
          <p:nvPr/>
        </p:nvSpPr>
        <p:spPr>
          <a:xfrm>
            <a:off x="1099617" y="5223540"/>
            <a:ext cx="442713" cy="424574"/>
          </a:xfrm>
          <a:prstGeom prst="downArrow">
            <a:avLst/>
          </a:prstGeom>
          <a:noFill/>
          <a:ln w="25400" cap="flat" cmpd="sng" algn="ctr">
            <a:solidFill>
              <a:srgbClr val="0176C4"/>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smtClean="0">
              <a:ln>
                <a:noFill/>
              </a:ln>
              <a:solidFill>
                <a:srgbClr val="2F2F2F"/>
              </a:solidFill>
              <a:effectLst/>
              <a:uLnTx/>
              <a:uFillTx/>
              <a:latin typeface="Arial"/>
              <a:ea typeface="+mn-ea"/>
              <a:cs typeface="+mn-cs"/>
            </a:endParaRPr>
          </a:p>
        </p:txBody>
      </p:sp>
      <p:sp>
        <p:nvSpPr>
          <p:cNvPr id="2" name="TextBox 1"/>
          <p:cNvSpPr txBox="1"/>
          <p:nvPr/>
        </p:nvSpPr>
        <p:spPr>
          <a:xfrm>
            <a:off x="2646650" y="861412"/>
            <a:ext cx="6264696" cy="4392000"/>
          </a:xfrm>
          <a:prstGeom prst="rect">
            <a:avLst/>
          </a:prstGeom>
          <a:solidFill>
            <a:schemeClr val="bg1">
              <a:alpha val="50000"/>
            </a:schemeClr>
          </a:solidFill>
        </p:spPr>
        <p:txBody>
          <a:bodyPr wrap="square" rtlCol="0">
            <a:spAutoFit/>
          </a:bodyPr>
          <a:lstStyle/>
          <a:p>
            <a:endParaRPr lang="en-GB" dirty="0"/>
          </a:p>
        </p:txBody>
      </p:sp>
    </p:spTree>
    <p:extLst>
      <p:ext uri="{BB962C8B-B14F-4D97-AF65-F5344CB8AC3E}">
        <p14:creationId xmlns:p14="http://schemas.microsoft.com/office/powerpoint/2010/main" val="3812574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9272" y="5905255"/>
            <a:ext cx="4494727" cy="95274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5626" y="0"/>
            <a:ext cx="3178373" cy="1122363"/>
          </a:xfrm>
          <a:prstGeom prst="rect">
            <a:avLst/>
          </a:prstGeom>
        </p:spPr>
      </p:pic>
      <p:sp>
        <p:nvSpPr>
          <p:cNvPr id="7" name="Rectangle 6"/>
          <p:cNvSpPr/>
          <p:nvPr/>
        </p:nvSpPr>
        <p:spPr>
          <a:xfrm>
            <a:off x="414498" y="998746"/>
            <a:ext cx="8030584" cy="2308324"/>
          </a:xfrm>
          <a:prstGeom prst="rect">
            <a:avLst/>
          </a:prstGeom>
        </p:spPr>
        <p:txBody>
          <a:bodyPr wrap="square">
            <a:spAutoFit/>
          </a:bodyPr>
          <a:lstStyle/>
          <a:p>
            <a:pPr marL="342900" lvl="0" indent="-342900">
              <a:buFont typeface="Arial" panose="020B0604020202020204" pitchFamily="34" charset="0"/>
              <a:buChar char="•"/>
              <a:defRPr/>
            </a:pPr>
            <a:r>
              <a:rPr lang="en-GB" sz="2400" dirty="0">
                <a:solidFill>
                  <a:srgbClr val="002B54"/>
                </a:solidFill>
              </a:rPr>
              <a:t>The Thames Estuary 2100 Plan promotes the riverside strategy approach </a:t>
            </a:r>
            <a:endParaRPr lang="en-GB" sz="2400" dirty="0" smtClean="0">
              <a:solidFill>
                <a:srgbClr val="002B54"/>
              </a:solidFill>
            </a:endParaRPr>
          </a:p>
          <a:p>
            <a:pPr lvl="0">
              <a:defRPr/>
            </a:pPr>
            <a:r>
              <a:rPr lang="en-GB" sz="2400" dirty="0" smtClean="0">
                <a:solidFill>
                  <a:srgbClr val="002B54"/>
                </a:solidFill>
              </a:rPr>
              <a:t>“</a:t>
            </a:r>
            <a:r>
              <a:rPr lang="en-GB" sz="2400" i="1" dirty="0">
                <a:solidFill>
                  <a:srgbClr val="002B54"/>
                </a:solidFill>
              </a:rPr>
              <a:t>to ensure that future changes to the riverside take place in a planned and integrated way which maximise the potential </a:t>
            </a:r>
            <a:r>
              <a:rPr lang="en-GB" sz="2400" b="1" i="1" dirty="0">
                <a:solidFill>
                  <a:srgbClr val="002B54"/>
                </a:solidFill>
              </a:rPr>
              <a:t>environmental, social, cultural and economic </a:t>
            </a:r>
            <a:r>
              <a:rPr lang="en-GB" sz="2400" i="1" dirty="0">
                <a:solidFill>
                  <a:srgbClr val="002B54"/>
                </a:solidFill>
              </a:rPr>
              <a:t>benefits.”</a:t>
            </a:r>
            <a:r>
              <a:rPr lang="en-GB" sz="2400" b="1" i="1" dirty="0">
                <a:solidFill>
                  <a:srgbClr val="002B54"/>
                </a:solidFill>
              </a:rPr>
              <a:t> </a:t>
            </a:r>
            <a:endParaRPr lang="en-GB" sz="2400" b="1" i="1" dirty="0" smtClean="0">
              <a:solidFill>
                <a:srgbClr val="002B54"/>
              </a:solidFill>
            </a:endParaRPr>
          </a:p>
        </p:txBody>
      </p:sp>
      <p:sp>
        <p:nvSpPr>
          <p:cNvPr id="8" name="TextBox 7"/>
          <p:cNvSpPr txBox="1"/>
          <p:nvPr/>
        </p:nvSpPr>
        <p:spPr>
          <a:xfrm>
            <a:off x="414498" y="374099"/>
            <a:ext cx="6155531" cy="487313"/>
          </a:xfrm>
          <a:prstGeom prst="rect">
            <a:avLst/>
          </a:prstGeom>
          <a:noFill/>
        </p:spPr>
        <p:txBody>
          <a:bodyPr wrap="square" lIns="0" tIns="0" rIns="0" bIns="0" rtlCol="0">
            <a:spAutoFit/>
          </a:bodyPr>
          <a:lstStyle/>
          <a:p>
            <a:pPr fontAlgn="auto">
              <a:lnSpc>
                <a:spcPts val="3750"/>
              </a:lnSpc>
              <a:spcBef>
                <a:spcPts val="0"/>
              </a:spcBef>
              <a:spcAft>
                <a:spcPts val="0"/>
              </a:spcAft>
              <a:defRPr/>
            </a:pPr>
            <a:r>
              <a:rPr lang="en-GB" sz="3600" kern="0" dirty="0" smtClean="0">
                <a:solidFill>
                  <a:srgbClr val="034B89"/>
                </a:solidFill>
                <a:latin typeface="Arial"/>
              </a:rPr>
              <a:t>Riverside strategy approach</a:t>
            </a:r>
            <a:endParaRPr lang="en-GB" sz="3600" kern="0" dirty="0">
              <a:solidFill>
                <a:srgbClr val="034B89"/>
              </a:solidFill>
              <a:latin typeface="Arial"/>
            </a:endParaRPr>
          </a:p>
        </p:txBody>
      </p:sp>
      <p:grpSp>
        <p:nvGrpSpPr>
          <p:cNvPr id="21" name="Group 20"/>
          <p:cNvGrpSpPr/>
          <p:nvPr/>
        </p:nvGrpSpPr>
        <p:grpSpPr>
          <a:xfrm>
            <a:off x="1498255" y="3006905"/>
            <a:ext cx="6388445" cy="3851095"/>
            <a:chOff x="31897" y="0"/>
            <a:chExt cx="5209762" cy="3387393"/>
          </a:xfrm>
        </p:grpSpPr>
        <p:sp>
          <p:nvSpPr>
            <p:cNvPr id="22" name="Oval 21"/>
            <p:cNvSpPr/>
            <p:nvPr/>
          </p:nvSpPr>
          <p:spPr>
            <a:xfrm>
              <a:off x="31897" y="21265"/>
              <a:ext cx="1732915" cy="1743710"/>
            </a:xfrm>
            <a:prstGeom prst="ellipse">
              <a:avLst/>
            </a:prstGeom>
            <a:solidFill>
              <a:schemeClr val="accent6">
                <a:lumMod val="50000"/>
              </a:schemeClr>
            </a:solidFill>
            <a:ln w="6350" cap="flat" cmpd="sng" algn="ctr">
              <a:noFill/>
              <a:prstDash val="solid"/>
              <a:miter lim="800000"/>
            </a:ln>
            <a:effectLst/>
          </p:spPr>
          <p:txBody>
            <a:bodyPr wrap="square" lIns="0" tIns="36000" rIns="0" bIns="36000" rtlCol="0" anchor="ctr">
              <a:noAutofit/>
            </a:bodyPr>
            <a:lstStyle/>
            <a:p>
              <a:pPr algn="ctr">
                <a:lnSpc>
                  <a:spcPct val="107000"/>
                </a:lnSpc>
                <a:spcAft>
                  <a:spcPts val="800"/>
                </a:spcAft>
              </a:pPr>
              <a:r>
                <a:rPr lang="en-GB" sz="1700" dirty="0" smtClean="0">
                  <a:solidFill>
                    <a:srgbClr val="FFFFFF"/>
                  </a:solidFill>
                  <a:effectLst/>
                  <a:latin typeface="+mj-lt"/>
                  <a:ea typeface="Calibri" panose="020F0502020204030204" pitchFamily="34" charset="0"/>
                </a:rPr>
                <a:t>Lack of integration</a:t>
              </a:r>
              <a:endParaRPr lang="en-GB" sz="1700" dirty="0">
                <a:effectLst/>
                <a:latin typeface="+mj-lt"/>
                <a:ea typeface="Calibri" panose="020F0502020204030204" pitchFamily="34" charset="0"/>
              </a:endParaRPr>
            </a:p>
          </p:txBody>
        </p:sp>
        <p:sp>
          <p:nvSpPr>
            <p:cNvPr id="23" name="Oval 22"/>
            <p:cNvSpPr/>
            <p:nvPr/>
          </p:nvSpPr>
          <p:spPr>
            <a:xfrm>
              <a:off x="1765004" y="0"/>
              <a:ext cx="1732915" cy="1743710"/>
            </a:xfrm>
            <a:prstGeom prst="ellipse">
              <a:avLst/>
            </a:prstGeom>
            <a:solidFill>
              <a:srgbClr val="00B050"/>
            </a:solidFill>
            <a:ln w="6350" cap="flat" cmpd="sng" algn="ctr">
              <a:noFill/>
              <a:prstDash val="solid"/>
              <a:miter lim="800000"/>
            </a:ln>
            <a:effectLst/>
          </p:spPr>
          <p:txBody>
            <a:bodyPr wrap="square" lIns="0" tIns="36000" rIns="0" bIns="36000" rtlCol="0" anchor="ctr">
              <a:noAutofit/>
            </a:bodyPr>
            <a:lstStyle/>
            <a:p>
              <a:pPr algn="ctr">
                <a:lnSpc>
                  <a:spcPct val="107000"/>
                </a:lnSpc>
                <a:spcAft>
                  <a:spcPts val="800"/>
                </a:spcAft>
              </a:pPr>
              <a:r>
                <a:rPr lang="en-GB" sz="1700" dirty="0" smtClean="0">
                  <a:solidFill>
                    <a:srgbClr val="FFFFFF"/>
                  </a:solidFill>
                  <a:effectLst/>
                  <a:latin typeface="+mj-lt"/>
                  <a:ea typeface="Calibri" panose="020F0502020204030204" pitchFamily="34" charset="0"/>
                </a:rPr>
                <a:t>Access and </a:t>
              </a:r>
              <a:r>
                <a:rPr lang="en-GB" sz="1700" dirty="0" smtClean="0">
                  <a:solidFill>
                    <a:srgbClr val="FFFFFF"/>
                  </a:solidFill>
                  <a:latin typeface="+mj-lt"/>
                  <a:ea typeface="Calibri" panose="020F0502020204030204" pitchFamily="34" charset="0"/>
                </a:rPr>
                <a:t>views restricted</a:t>
              </a:r>
              <a:endParaRPr lang="en-GB" sz="1700" dirty="0">
                <a:effectLst/>
                <a:latin typeface="+mj-lt"/>
                <a:ea typeface="Calibri" panose="020F0502020204030204" pitchFamily="34" charset="0"/>
              </a:endParaRPr>
            </a:p>
          </p:txBody>
        </p:sp>
        <p:sp>
          <p:nvSpPr>
            <p:cNvPr id="24" name="Oval 23"/>
            <p:cNvSpPr/>
            <p:nvPr/>
          </p:nvSpPr>
          <p:spPr>
            <a:xfrm>
              <a:off x="3508744" y="0"/>
              <a:ext cx="1732915" cy="1743710"/>
            </a:xfrm>
            <a:prstGeom prst="ellipse">
              <a:avLst/>
            </a:prstGeom>
            <a:solidFill>
              <a:schemeClr val="accent6">
                <a:lumMod val="50000"/>
              </a:schemeClr>
            </a:solidFill>
            <a:ln w="6350" cap="flat" cmpd="sng" algn="ctr">
              <a:noFill/>
              <a:prstDash val="solid"/>
              <a:miter lim="800000"/>
            </a:ln>
            <a:effectLst/>
          </p:spPr>
          <p:txBody>
            <a:bodyPr wrap="square" lIns="0" tIns="36000" rIns="0" bIns="36000" rtlCol="0" anchor="ctr">
              <a:noAutofit/>
            </a:bodyPr>
            <a:lstStyle/>
            <a:p>
              <a:pPr algn="ctr">
                <a:lnSpc>
                  <a:spcPct val="107000"/>
                </a:lnSpc>
                <a:spcAft>
                  <a:spcPts val="800"/>
                </a:spcAft>
              </a:pPr>
              <a:r>
                <a:rPr lang="en-GB" sz="1700" dirty="0" smtClean="0">
                  <a:solidFill>
                    <a:srgbClr val="FFFFFF"/>
                  </a:solidFill>
                  <a:effectLst/>
                  <a:latin typeface="+mj-lt"/>
                  <a:ea typeface="Calibri" panose="020F0502020204030204" pitchFamily="34" charset="0"/>
                </a:rPr>
                <a:t>Increased costs if opportunities missed</a:t>
              </a:r>
              <a:endParaRPr lang="en-GB" sz="1700" dirty="0">
                <a:effectLst/>
                <a:latin typeface="+mj-lt"/>
                <a:ea typeface="Calibri" panose="020F0502020204030204" pitchFamily="34" charset="0"/>
              </a:endParaRPr>
            </a:p>
          </p:txBody>
        </p:sp>
        <p:sp>
          <p:nvSpPr>
            <p:cNvPr id="27" name="Oval 26"/>
            <p:cNvSpPr/>
            <p:nvPr/>
          </p:nvSpPr>
          <p:spPr>
            <a:xfrm>
              <a:off x="893134" y="1643683"/>
              <a:ext cx="1732915" cy="1743710"/>
            </a:xfrm>
            <a:prstGeom prst="ellipse">
              <a:avLst/>
            </a:prstGeom>
            <a:solidFill>
              <a:schemeClr val="accent6">
                <a:lumMod val="50000"/>
              </a:schemeClr>
            </a:solidFill>
            <a:ln w="6350" cap="flat" cmpd="sng" algn="ctr">
              <a:noFill/>
              <a:prstDash val="solid"/>
              <a:miter lim="800000"/>
            </a:ln>
            <a:effectLst/>
          </p:spPr>
          <p:txBody>
            <a:bodyPr wrap="square" lIns="0" tIns="36000" rIns="0" bIns="36000" rtlCol="0" anchor="ctr">
              <a:noAutofit/>
            </a:bodyPr>
            <a:lstStyle/>
            <a:p>
              <a:pPr algn="ctr">
                <a:lnSpc>
                  <a:spcPct val="107000"/>
                </a:lnSpc>
                <a:spcAft>
                  <a:spcPts val="800"/>
                </a:spcAft>
              </a:pPr>
              <a:r>
                <a:rPr lang="en-GB" sz="1600" dirty="0" smtClean="0">
                  <a:solidFill>
                    <a:srgbClr val="FFFFFF"/>
                  </a:solidFill>
                  <a:effectLst/>
                  <a:latin typeface="+mj-lt"/>
                  <a:ea typeface="Calibri" panose="020F0502020204030204" pitchFamily="34" charset="0"/>
                </a:rPr>
                <a:t>Lose opportunities for ecological enhancement/ regeneration</a:t>
              </a:r>
              <a:endParaRPr lang="en-GB" sz="1600" dirty="0">
                <a:effectLst/>
                <a:latin typeface="+mj-lt"/>
                <a:ea typeface="Calibri" panose="020F0502020204030204" pitchFamily="34" charset="0"/>
              </a:endParaRPr>
            </a:p>
          </p:txBody>
        </p:sp>
        <p:sp>
          <p:nvSpPr>
            <p:cNvPr id="28" name="Oval 27"/>
            <p:cNvSpPr/>
            <p:nvPr/>
          </p:nvSpPr>
          <p:spPr>
            <a:xfrm>
              <a:off x="2685612" y="1643683"/>
              <a:ext cx="1732915" cy="1743710"/>
            </a:xfrm>
            <a:prstGeom prst="ellipse">
              <a:avLst/>
            </a:prstGeom>
            <a:solidFill>
              <a:srgbClr val="00B050"/>
            </a:solidFill>
            <a:ln w="6350" cap="flat" cmpd="sng" algn="ctr">
              <a:noFill/>
              <a:prstDash val="solid"/>
              <a:miter lim="800000"/>
            </a:ln>
            <a:effectLst/>
          </p:spPr>
          <p:txBody>
            <a:bodyPr wrap="square" lIns="0" tIns="36000" rIns="0" bIns="36000" rtlCol="0" anchor="ctr">
              <a:noAutofit/>
            </a:bodyPr>
            <a:lstStyle/>
            <a:p>
              <a:pPr algn="ctr">
                <a:lnSpc>
                  <a:spcPct val="107000"/>
                </a:lnSpc>
                <a:spcAft>
                  <a:spcPts val="800"/>
                </a:spcAft>
              </a:pPr>
              <a:r>
                <a:rPr lang="en-GB" sz="1700" dirty="0" smtClean="0">
                  <a:solidFill>
                    <a:srgbClr val="FFFFFF"/>
                  </a:solidFill>
                  <a:effectLst/>
                  <a:latin typeface="+mj-lt"/>
                  <a:ea typeface="Calibri" panose="020F0502020204030204" pitchFamily="34" charset="0"/>
                </a:rPr>
                <a:t>Deliverability issues</a:t>
              </a:r>
              <a:endParaRPr lang="en-GB" sz="1700" dirty="0">
                <a:effectLst/>
                <a:latin typeface="+mj-lt"/>
                <a:ea typeface="Calibri" panose="020F0502020204030204" pitchFamily="34" charset="0"/>
              </a:endParaRPr>
            </a:p>
          </p:txBody>
        </p:sp>
      </p:grpSp>
    </p:spTree>
    <p:extLst>
      <p:ext uri="{BB962C8B-B14F-4D97-AF65-F5344CB8AC3E}">
        <p14:creationId xmlns:p14="http://schemas.microsoft.com/office/powerpoint/2010/main" val="26235097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499415" y="874179"/>
            <a:ext cx="7900987" cy="5546969"/>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9272" y="5905255"/>
            <a:ext cx="4494727" cy="95274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65626" y="0"/>
            <a:ext cx="3178373" cy="1122363"/>
          </a:xfrm>
          <a:prstGeom prst="rect">
            <a:avLst/>
          </a:prstGeom>
        </p:spPr>
      </p:pic>
      <p:sp>
        <p:nvSpPr>
          <p:cNvPr id="3" name="Rectangle 2"/>
          <p:cNvSpPr/>
          <p:nvPr/>
        </p:nvSpPr>
        <p:spPr>
          <a:xfrm>
            <a:off x="4908612" y="1332414"/>
            <a:ext cx="4161225" cy="1323439"/>
          </a:xfrm>
          <a:prstGeom prst="rect">
            <a:avLst/>
          </a:prstGeom>
          <a:solidFill>
            <a:schemeClr val="bg1"/>
          </a:solidFill>
          <a:ln>
            <a:solidFill>
              <a:schemeClr val="tx1"/>
            </a:solidFill>
          </a:ln>
        </p:spPr>
        <p:txBody>
          <a:bodyPr wrap="square">
            <a:spAutoFit/>
          </a:bodyPr>
          <a:lstStyle/>
          <a:p>
            <a:pPr marL="342900" lvl="0" indent="-342900">
              <a:buFont typeface="Arial" panose="020B0604020202020204" pitchFamily="34" charset="0"/>
              <a:buChar char="•"/>
              <a:defRPr/>
            </a:pPr>
            <a:r>
              <a:rPr lang="en-GB" sz="2000" dirty="0" smtClean="0">
                <a:solidFill>
                  <a:schemeClr val="accent4"/>
                </a:solidFill>
              </a:rPr>
              <a:t>Option 3.2- raising </a:t>
            </a:r>
            <a:r>
              <a:rPr lang="en-GB" sz="2000" dirty="0">
                <a:solidFill>
                  <a:schemeClr val="accent4"/>
                </a:solidFill>
              </a:rPr>
              <a:t>required:</a:t>
            </a:r>
          </a:p>
          <a:p>
            <a:pPr marL="800100" lvl="1" indent="-342900">
              <a:buFont typeface="Arial" panose="020B0604020202020204" pitchFamily="34" charset="0"/>
              <a:buChar char="•"/>
              <a:defRPr/>
            </a:pPr>
            <a:r>
              <a:rPr lang="en-GB" sz="2000" dirty="0">
                <a:solidFill>
                  <a:schemeClr val="accent4"/>
                </a:solidFill>
              </a:rPr>
              <a:t>0.3m (or greater locally) by 2040</a:t>
            </a:r>
          </a:p>
          <a:p>
            <a:pPr marL="800100" lvl="1" indent="-342900">
              <a:buFont typeface="Arial" panose="020B0604020202020204" pitchFamily="34" charset="0"/>
              <a:buChar char="•"/>
              <a:defRPr/>
            </a:pPr>
            <a:r>
              <a:rPr lang="en-GB" sz="2000" dirty="0">
                <a:solidFill>
                  <a:schemeClr val="accent4"/>
                </a:solidFill>
              </a:rPr>
              <a:t>Further </a:t>
            </a:r>
            <a:r>
              <a:rPr lang="en-GB" sz="2000" dirty="0" smtClean="0">
                <a:solidFill>
                  <a:schemeClr val="accent4"/>
                </a:solidFill>
              </a:rPr>
              <a:t>1.5m </a:t>
            </a:r>
            <a:r>
              <a:rPr lang="en-GB" sz="2000" dirty="0">
                <a:solidFill>
                  <a:schemeClr val="accent4"/>
                </a:solidFill>
              </a:rPr>
              <a:t>by </a:t>
            </a:r>
            <a:r>
              <a:rPr lang="en-GB" sz="2000" dirty="0" smtClean="0">
                <a:solidFill>
                  <a:schemeClr val="accent4"/>
                </a:solidFill>
              </a:rPr>
              <a:t>2070</a:t>
            </a:r>
            <a:endParaRPr lang="en-GB" sz="2000" dirty="0">
              <a:solidFill>
                <a:schemeClr val="accent4"/>
              </a:solidFill>
            </a:endParaRPr>
          </a:p>
        </p:txBody>
      </p:sp>
      <p:sp>
        <p:nvSpPr>
          <p:cNvPr id="9" name="TextBox 8"/>
          <p:cNvSpPr txBox="1"/>
          <p:nvPr/>
        </p:nvSpPr>
        <p:spPr>
          <a:xfrm>
            <a:off x="414498" y="374099"/>
            <a:ext cx="6155531" cy="487313"/>
          </a:xfrm>
          <a:prstGeom prst="rect">
            <a:avLst/>
          </a:prstGeom>
          <a:noFill/>
        </p:spPr>
        <p:txBody>
          <a:bodyPr wrap="square" lIns="0" tIns="0" rIns="0" bIns="0" rtlCol="0">
            <a:spAutoFit/>
          </a:bodyPr>
          <a:lstStyle/>
          <a:p>
            <a:pPr fontAlgn="auto">
              <a:lnSpc>
                <a:spcPts val="3750"/>
              </a:lnSpc>
              <a:spcBef>
                <a:spcPts val="0"/>
              </a:spcBef>
              <a:spcAft>
                <a:spcPts val="0"/>
              </a:spcAft>
              <a:defRPr/>
            </a:pPr>
            <a:r>
              <a:rPr lang="en-GB" sz="3600" kern="0" dirty="0" err="1" smtClean="0">
                <a:solidFill>
                  <a:srgbClr val="034B89"/>
                </a:solidFill>
                <a:latin typeface="Arial"/>
              </a:rPr>
              <a:t>Grays</a:t>
            </a:r>
            <a:r>
              <a:rPr lang="en-GB" sz="3600" kern="0" dirty="0" smtClean="0">
                <a:solidFill>
                  <a:srgbClr val="034B89"/>
                </a:solidFill>
                <a:latin typeface="Arial"/>
              </a:rPr>
              <a:t> riverside- </a:t>
            </a:r>
            <a:r>
              <a:rPr lang="en-GB" sz="3400" kern="0" dirty="0" smtClean="0">
                <a:solidFill>
                  <a:srgbClr val="034B89"/>
                </a:solidFill>
                <a:latin typeface="Arial"/>
              </a:rPr>
              <a:t>1</a:t>
            </a:r>
            <a:r>
              <a:rPr lang="en-GB" sz="3400" kern="0" baseline="30000" dirty="0" smtClean="0">
                <a:solidFill>
                  <a:srgbClr val="034B89"/>
                </a:solidFill>
                <a:latin typeface="Arial"/>
              </a:rPr>
              <a:t>st</a:t>
            </a:r>
            <a:r>
              <a:rPr lang="en-GB" sz="3400" kern="0" dirty="0" smtClean="0">
                <a:solidFill>
                  <a:srgbClr val="034B89"/>
                </a:solidFill>
                <a:latin typeface="Arial"/>
              </a:rPr>
              <a:t> half of visit</a:t>
            </a:r>
            <a:endParaRPr lang="en-GB" sz="3400" kern="0" dirty="0">
              <a:solidFill>
                <a:srgbClr val="034B89"/>
              </a:solidFill>
              <a:latin typeface="Arial"/>
            </a:endParaRPr>
          </a:p>
        </p:txBody>
      </p:sp>
      <p:sp>
        <p:nvSpPr>
          <p:cNvPr id="8" name="Rectangle 7"/>
          <p:cNvSpPr/>
          <p:nvPr/>
        </p:nvSpPr>
        <p:spPr>
          <a:xfrm>
            <a:off x="91558" y="1346278"/>
            <a:ext cx="4073457" cy="1631216"/>
          </a:xfrm>
          <a:prstGeom prst="rect">
            <a:avLst/>
          </a:prstGeom>
          <a:solidFill>
            <a:schemeClr val="bg1"/>
          </a:solidFill>
          <a:ln>
            <a:solidFill>
              <a:schemeClr val="tx1"/>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lvl="0" indent="-342900">
              <a:buFont typeface="Arial" panose="020B0604020202020204" pitchFamily="34" charset="0"/>
              <a:buChar char="•"/>
              <a:defRPr/>
            </a:pPr>
            <a:r>
              <a:rPr lang="en-GB" sz="2000" dirty="0" smtClean="0">
                <a:solidFill>
                  <a:srgbClr val="FF0000"/>
                </a:solidFill>
              </a:rPr>
              <a:t>Option 1.4- raising </a:t>
            </a:r>
            <a:r>
              <a:rPr lang="en-GB" sz="2000" dirty="0">
                <a:solidFill>
                  <a:srgbClr val="FF0000"/>
                </a:solidFill>
              </a:rPr>
              <a:t>required:</a:t>
            </a:r>
          </a:p>
          <a:p>
            <a:pPr marL="800100" lvl="1" indent="-342900">
              <a:buFont typeface="Arial" panose="020B0604020202020204" pitchFamily="34" charset="0"/>
              <a:buChar char="•"/>
              <a:defRPr/>
            </a:pPr>
            <a:r>
              <a:rPr lang="en-GB" sz="2000" dirty="0">
                <a:solidFill>
                  <a:srgbClr val="FF0000"/>
                </a:solidFill>
              </a:rPr>
              <a:t>0.3m (or greater locally) by 2040</a:t>
            </a:r>
          </a:p>
          <a:p>
            <a:pPr marL="800100" lvl="1" indent="-342900">
              <a:buFont typeface="Arial" panose="020B0604020202020204" pitchFamily="34" charset="0"/>
              <a:buChar char="•"/>
              <a:defRPr/>
            </a:pPr>
            <a:r>
              <a:rPr lang="en-GB" sz="2000" dirty="0">
                <a:solidFill>
                  <a:srgbClr val="FF0000"/>
                </a:solidFill>
              </a:rPr>
              <a:t>Further 0.5m by 2070</a:t>
            </a:r>
          </a:p>
          <a:p>
            <a:pPr marL="800100" lvl="1" indent="-342900">
              <a:buFont typeface="Arial" panose="020B0604020202020204" pitchFamily="34" charset="0"/>
              <a:buChar char="•"/>
              <a:defRPr/>
            </a:pPr>
            <a:r>
              <a:rPr lang="en-GB" sz="2000" dirty="0">
                <a:solidFill>
                  <a:srgbClr val="FF0000"/>
                </a:solidFill>
              </a:rPr>
              <a:t>Further 0.5m in 2100</a:t>
            </a:r>
          </a:p>
        </p:txBody>
      </p:sp>
      <p:sp>
        <p:nvSpPr>
          <p:cNvPr id="12" name="5-Point Star 11"/>
          <p:cNvSpPr/>
          <p:nvPr/>
        </p:nvSpPr>
        <p:spPr>
          <a:xfrm>
            <a:off x="3188769" y="3200114"/>
            <a:ext cx="213649" cy="185738"/>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3" name="5-Point Star 12"/>
          <p:cNvSpPr/>
          <p:nvPr/>
        </p:nvSpPr>
        <p:spPr>
          <a:xfrm>
            <a:off x="4449909" y="3347763"/>
            <a:ext cx="213649" cy="185738"/>
          </a:xfrm>
          <a:prstGeom prst="star5">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4" name="Oval 13"/>
          <p:cNvSpPr/>
          <p:nvPr/>
        </p:nvSpPr>
        <p:spPr>
          <a:xfrm>
            <a:off x="4908612" y="3114088"/>
            <a:ext cx="457200" cy="444170"/>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87547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9272" y="5905255"/>
            <a:ext cx="4494727" cy="95274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5626" y="0"/>
            <a:ext cx="3178373" cy="1122363"/>
          </a:xfrm>
          <a:prstGeom prst="rect">
            <a:avLst/>
          </a:prstGeom>
        </p:spPr>
      </p:pic>
      <p:sp>
        <p:nvSpPr>
          <p:cNvPr id="9" name="TextBox 8"/>
          <p:cNvSpPr txBox="1"/>
          <p:nvPr/>
        </p:nvSpPr>
        <p:spPr>
          <a:xfrm>
            <a:off x="414498" y="374099"/>
            <a:ext cx="6155531" cy="487313"/>
          </a:xfrm>
          <a:prstGeom prst="rect">
            <a:avLst/>
          </a:prstGeom>
          <a:noFill/>
        </p:spPr>
        <p:txBody>
          <a:bodyPr wrap="square" lIns="0" tIns="0" rIns="0" bIns="0" rtlCol="0">
            <a:spAutoFit/>
          </a:bodyPr>
          <a:lstStyle/>
          <a:p>
            <a:pPr fontAlgn="auto">
              <a:lnSpc>
                <a:spcPts val="3750"/>
              </a:lnSpc>
              <a:spcBef>
                <a:spcPts val="0"/>
              </a:spcBef>
              <a:spcAft>
                <a:spcPts val="0"/>
              </a:spcAft>
              <a:defRPr/>
            </a:pPr>
            <a:r>
              <a:rPr lang="en-GB" sz="3600" kern="0" dirty="0" err="1" smtClean="0">
                <a:solidFill>
                  <a:srgbClr val="034B89"/>
                </a:solidFill>
                <a:latin typeface="Arial"/>
              </a:rPr>
              <a:t>Grays</a:t>
            </a:r>
            <a:r>
              <a:rPr lang="en-GB" sz="3600" kern="0" dirty="0" smtClean="0">
                <a:solidFill>
                  <a:srgbClr val="034B89"/>
                </a:solidFill>
                <a:latin typeface="Arial"/>
              </a:rPr>
              <a:t> Town </a:t>
            </a:r>
            <a:r>
              <a:rPr lang="en-GB" sz="3600" kern="0" dirty="0">
                <a:solidFill>
                  <a:srgbClr val="034B89"/>
                </a:solidFill>
                <a:latin typeface="Arial"/>
              </a:rPr>
              <a:t>W</a:t>
            </a:r>
            <a:r>
              <a:rPr lang="en-GB" sz="3600" kern="0" dirty="0" smtClean="0">
                <a:solidFill>
                  <a:srgbClr val="034B89"/>
                </a:solidFill>
                <a:latin typeface="Arial"/>
              </a:rPr>
              <a:t>harf</a:t>
            </a:r>
            <a:endParaRPr lang="en-GB" sz="3600" kern="0" dirty="0">
              <a:solidFill>
                <a:srgbClr val="034B89"/>
              </a:solidFill>
              <a:latin typeface="Arial"/>
            </a:endParaRPr>
          </a:p>
        </p:txBody>
      </p:sp>
      <p:grpSp>
        <p:nvGrpSpPr>
          <p:cNvPr id="6" name="Group 5"/>
          <p:cNvGrpSpPr/>
          <p:nvPr/>
        </p:nvGrpSpPr>
        <p:grpSpPr>
          <a:xfrm>
            <a:off x="414498" y="861412"/>
            <a:ext cx="5780499" cy="5626147"/>
            <a:chOff x="1591798" y="1235511"/>
            <a:chExt cx="5780499" cy="5626147"/>
          </a:xfrm>
        </p:grpSpPr>
        <p:pic>
          <p:nvPicPr>
            <p:cNvPr id="3" name="Picture 2"/>
            <p:cNvPicPr>
              <a:picLocks noChangeAspect="1"/>
            </p:cNvPicPr>
            <p:nvPr/>
          </p:nvPicPr>
          <p:blipFill>
            <a:blip r:embed="rId5"/>
            <a:stretch>
              <a:fillRect/>
            </a:stretch>
          </p:blipFill>
          <p:spPr>
            <a:xfrm>
              <a:off x="1591798" y="1235511"/>
              <a:ext cx="5780499" cy="5626147"/>
            </a:xfrm>
            <a:prstGeom prst="rect">
              <a:avLst/>
            </a:prstGeom>
          </p:spPr>
        </p:pic>
        <p:sp>
          <p:nvSpPr>
            <p:cNvPr id="7" name="5-Point Star 6"/>
            <p:cNvSpPr/>
            <p:nvPr/>
          </p:nvSpPr>
          <p:spPr>
            <a:xfrm>
              <a:off x="4314823" y="2539424"/>
              <a:ext cx="334447" cy="371475"/>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3349388" y="4900613"/>
              <a:ext cx="822560" cy="1481014"/>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Rectangle 9"/>
          <p:cNvSpPr/>
          <p:nvPr/>
        </p:nvSpPr>
        <p:spPr>
          <a:xfrm>
            <a:off x="6304131" y="1305841"/>
            <a:ext cx="2828104" cy="4524315"/>
          </a:xfrm>
          <a:prstGeom prst="rect">
            <a:avLst/>
          </a:prstGeom>
        </p:spPr>
        <p:txBody>
          <a:bodyPr wrap="square">
            <a:spAutoFit/>
          </a:bodyPr>
          <a:lstStyle/>
          <a:p>
            <a:pPr marL="342900" lvl="0" indent="-342900">
              <a:buFont typeface="Arial" panose="020B0604020202020204" pitchFamily="34" charset="0"/>
              <a:buChar char="•"/>
              <a:defRPr/>
            </a:pPr>
            <a:r>
              <a:rPr lang="en-GB" sz="2400" dirty="0" smtClean="0">
                <a:solidFill>
                  <a:srgbClr val="002B54"/>
                </a:solidFill>
              </a:rPr>
              <a:t>Current flood defence arrangement- relict floodgate</a:t>
            </a:r>
          </a:p>
          <a:p>
            <a:pPr lvl="0">
              <a:defRPr/>
            </a:pPr>
            <a:endParaRPr lang="en-GB" sz="2400" dirty="0" smtClean="0">
              <a:solidFill>
                <a:srgbClr val="002B54"/>
              </a:solidFill>
            </a:endParaRPr>
          </a:p>
          <a:p>
            <a:pPr marL="342900" lvl="0" indent="-342900">
              <a:buFont typeface="Arial" panose="020B0604020202020204" pitchFamily="34" charset="0"/>
              <a:buChar char="•"/>
              <a:defRPr/>
            </a:pPr>
            <a:r>
              <a:rPr lang="en-GB" sz="2400" dirty="0" smtClean="0">
                <a:solidFill>
                  <a:srgbClr val="002B54"/>
                </a:solidFill>
              </a:rPr>
              <a:t>Challenges and opportunities through development</a:t>
            </a:r>
          </a:p>
          <a:p>
            <a:pPr lvl="0">
              <a:defRPr/>
            </a:pPr>
            <a:endParaRPr lang="en-GB" sz="2400" dirty="0" smtClean="0">
              <a:solidFill>
                <a:srgbClr val="002B54"/>
              </a:solidFill>
            </a:endParaRPr>
          </a:p>
          <a:p>
            <a:pPr marL="342900" lvl="0" indent="-342900">
              <a:buFont typeface="Arial" panose="020B0604020202020204" pitchFamily="34" charset="0"/>
              <a:buChar char="•"/>
              <a:defRPr/>
            </a:pPr>
            <a:r>
              <a:rPr lang="en-GB" sz="2400" dirty="0" smtClean="0">
                <a:solidFill>
                  <a:srgbClr val="002B54"/>
                </a:solidFill>
              </a:rPr>
              <a:t>How this could be addressed</a:t>
            </a:r>
          </a:p>
        </p:txBody>
      </p:sp>
      <p:cxnSp>
        <p:nvCxnSpPr>
          <p:cNvPr id="14" name="Straight Arrow Connector 13"/>
          <p:cNvCxnSpPr/>
          <p:nvPr/>
        </p:nvCxnSpPr>
        <p:spPr>
          <a:xfrm flipH="1">
            <a:off x="2349795" y="2626242"/>
            <a:ext cx="4220234" cy="231789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46603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9272" y="5905255"/>
            <a:ext cx="4494727" cy="95274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5626" y="0"/>
            <a:ext cx="3178373" cy="1122363"/>
          </a:xfrm>
          <a:prstGeom prst="rect">
            <a:avLst/>
          </a:prstGeom>
        </p:spPr>
      </p:pic>
      <p:pic>
        <p:nvPicPr>
          <p:cNvPr id="3" name="Picture 2"/>
          <p:cNvPicPr>
            <a:picLocks noChangeAspect="1"/>
          </p:cNvPicPr>
          <p:nvPr/>
        </p:nvPicPr>
        <p:blipFill>
          <a:blip r:embed="rId5"/>
          <a:stretch>
            <a:fillRect/>
          </a:stretch>
        </p:blipFill>
        <p:spPr>
          <a:xfrm>
            <a:off x="0" y="925974"/>
            <a:ext cx="9144000" cy="5932025"/>
          </a:xfrm>
          <a:prstGeom prst="rect">
            <a:avLst/>
          </a:prstGeom>
        </p:spPr>
      </p:pic>
      <p:pic>
        <p:nvPicPr>
          <p:cNvPr id="6" name="Picture 5"/>
          <p:cNvPicPr>
            <a:picLocks noChangeAspect="1"/>
          </p:cNvPicPr>
          <p:nvPr/>
        </p:nvPicPr>
        <p:blipFill rotWithShape="1">
          <a:blip r:embed="rId6"/>
          <a:srcRect l="25625" t="33696" r="49167" b="57040"/>
          <a:stretch/>
        </p:blipFill>
        <p:spPr>
          <a:xfrm>
            <a:off x="621160" y="492184"/>
            <a:ext cx="2305050" cy="476250"/>
          </a:xfrm>
          <a:prstGeom prst="rect">
            <a:avLst/>
          </a:prstGeom>
        </p:spPr>
      </p:pic>
    </p:spTree>
    <p:extLst>
      <p:ext uri="{BB962C8B-B14F-4D97-AF65-F5344CB8AC3E}">
        <p14:creationId xmlns:p14="http://schemas.microsoft.com/office/powerpoint/2010/main" val="22287790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9272" y="5905255"/>
            <a:ext cx="4494727" cy="952745"/>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5626" y="0"/>
            <a:ext cx="3178373" cy="1122363"/>
          </a:xfrm>
          <a:prstGeom prst="rect">
            <a:avLst/>
          </a:prstGeom>
        </p:spPr>
      </p:pic>
      <p:sp>
        <p:nvSpPr>
          <p:cNvPr id="7" name="Rectangle 6">
            <a:extLst>
              <a:ext uri="{FF2B5EF4-FFF2-40B4-BE49-F238E27FC236}">
                <a16:creationId xmlns="" xmlns:a16="http://schemas.microsoft.com/office/drawing/2014/main" id="{0FF58AC8-3283-43A5-8792-D1F56AF0B7AF}"/>
              </a:ext>
            </a:extLst>
          </p:cNvPr>
          <p:cNvSpPr/>
          <p:nvPr/>
        </p:nvSpPr>
        <p:spPr>
          <a:xfrm>
            <a:off x="154070" y="6257836"/>
            <a:ext cx="5573490" cy="307777"/>
          </a:xfrm>
          <a:prstGeom prst="rect">
            <a:avLst/>
          </a:prstGeom>
          <a:solidFill>
            <a:schemeClr val="bg1">
              <a:alpha val="70000"/>
            </a:schemeClr>
          </a:solidFill>
          <a:effectLst>
            <a:softEdge rad="12700"/>
          </a:effectLst>
        </p:spPr>
        <p:txBody>
          <a:bodyPr wrap="square">
            <a:spAutoFit/>
          </a:bodyPr>
          <a:lstStyle/>
          <a:p>
            <a:pPr>
              <a:spcAft>
                <a:spcPts val="600"/>
              </a:spcAft>
              <a:tabLst>
                <a:tab pos="179705" algn="l"/>
              </a:tabLst>
            </a:pPr>
            <a:r>
              <a:rPr lang="en-GB" sz="1400" dirty="0">
                <a:solidFill>
                  <a:prstClr val="black"/>
                </a:solidFill>
              </a:rPr>
              <a:t> JBA Consulting - </a:t>
            </a:r>
            <a:r>
              <a:rPr lang="en-GB" sz="1400" i="1" dirty="0">
                <a:solidFill>
                  <a:prstClr val="black"/>
                </a:solidFill>
              </a:rPr>
              <a:t>Tilbury Integrated Flood Strategy</a:t>
            </a:r>
            <a:r>
              <a:rPr lang="en-GB" sz="1400" dirty="0">
                <a:solidFill>
                  <a:prstClr val="black"/>
                </a:solidFill>
              </a:rPr>
              <a:t> (January 2017)</a:t>
            </a:r>
            <a:endParaRPr lang="en-GB" sz="1400" i="1" dirty="0">
              <a:solidFill>
                <a:prstClr val="black"/>
              </a:solidFill>
            </a:endParaRPr>
          </a:p>
        </p:txBody>
      </p:sp>
      <p:sp>
        <p:nvSpPr>
          <p:cNvPr id="8" name="Title 2">
            <a:extLst>
              <a:ext uri="{FF2B5EF4-FFF2-40B4-BE49-F238E27FC236}">
                <a16:creationId xmlns="" xmlns:a16="http://schemas.microsoft.com/office/drawing/2014/main" id="{B17B35CA-2C9E-49D3-9CD9-1FAC8567C53A}"/>
              </a:ext>
            </a:extLst>
          </p:cNvPr>
          <p:cNvSpPr txBox="1">
            <a:spLocks/>
          </p:cNvSpPr>
          <p:nvPr/>
        </p:nvSpPr>
        <p:spPr>
          <a:xfrm>
            <a:off x="628650" y="968468"/>
            <a:ext cx="7886700" cy="499295"/>
          </a:xfrm>
          <a:prstGeom prst="rect">
            <a:avLst/>
          </a:prstGeom>
        </p:spPr>
        <p:txBody>
          <a:bodyPr/>
          <a:lstStyle>
            <a:lvl1pPr algn="l" defTabSz="914400" rtl="0" eaLnBrk="1" latinLnBrk="0" hangingPunct="1">
              <a:lnSpc>
                <a:spcPct val="90000"/>
              </a:lnSpc>
              <a:spcBef>
                <a:spcPct val="0"/>
              </a:spcBef>
              <a:buNone/>
              <a:defRPr sz="2800" kern="1200">
                <a:solidFill>
                  <a:srgbClr val="0176C4"/>
                </a:solidFill>
                <a:latin typeface="+mj-lt"/>
                <a:ea typeface="+mj-ea"/>
                <a:cs typeface="+mj-cs"/>
              </a:defRPr>
            </a:lvl1pPr>
          </a:lstStyle>
          <a:p>
            <a:r>
              <a:rPr lang="en-GB" dirty="0"/>
              <a:t>World’s End Pumping Station and </a:t>
            </a:r>
            <a:r>
              <a:rPr lang="en-GB" dirty="0" smtClean="0"/>
              <a:t>Sluice</a:t>
            </a:r>
          </a:p>
          <a:p>
            <a:r>
              <a:rPr lang="en-GB" dirty="0" smtClean="0"/>
              <a:t>2</a:t>
            </a:r>
            <a:r>
              <a:rPr lang="en-GB" baseline="30000" dirty="0" smtClean="0"/>
              <a:t>nd</a:t>
            </a:r>
            <a:r>
              <a:rPr lang="en-GB" dirty="0" smtClean="0"/>
              <a:t> half of visit</a:t>
            </a:r>
            <a:endParaRPr lang="en-GB" dirty="0"/>
          </a:p>
        </p:txBody>
      </p:sp>
      <p:grpSp>
        <p:nvGrpSpPr>
          <p:cNvPr id="21" name="Group 20">
            <a:extLst>
              <a:ext uri="{FF2B5EF4-FFF2-40B4-BE49-F238E27FC236}">
                <a16:creationId xmlns="" xmlns:a16="http://schemas.microsoft.com/office/drawing/2014/main" id="{AD56E6E8-29C8-4AAA-BD09-5E90868F7547}"/>
              </a:ext>
            </a:extLst>
          </p:cNvPr>
          <p:cNvGrpSpPr/>
          <p:nvPr/>
        </p:nvGrpSpPr>
        <p:grpSpPr>
          <a:xfrm>
            <a:off x="225383" y="1735761"/>
            <a:ext cx="6848657" cy="4479888"/>
            <a:chOff x="139700" y="2354649"/>
            <a:chExt cx="5013211" cy="3499789"/>
          </a:xfrm>
        </p:grpSpPr>
        <p:grpSp>
          <p:nvGrpSpPr>
            <p:cNvPr id="18" name="Group 17">
              <a:extLst>
                <a:ext uri="{FF2B5EF4-FFF2-40B4-BE49-F238E27FC236}">
                  <a16:creationId xmlns="" xmlns:a16="http://schemas.microsoft.com/office/drawing/2014/main" id="{4F64D021-BB73-40D9-80BD-3AE46FAA11B9}"/>
                </a:ext>
              </a:extLst>
            </p:cNvPr>
            <p:cNvGrpSpPr/>
            <p:nvPr/>
          </p:nvGrpSpPr>
          <p:grpSpPr>
            <a:xfrm>
              <a:off x="139700" y="2354649"/>
              <a:ext cx="5013211" cy="3499789"/>
              <a:chOff x="139700" y="2354649"/>
              <a:chExt cx="5013211" cy="3499789"/>
            </a:xfrm>
          </p:grpSpPr>
          <p:grpSp>
            <p:nvGrpSpPr>
              <p:cNvPr id="17" name="Group 16">
                <a:extLst>
                  <a:ext uri="{FF2B5EF4-FFF2-40B4-BE49-F238E27FC236}">
                    <a16:creationId xmlns="" xmlns:a16="http://schemas.microsoft.com/office/drawing/2014/main" id="{E390AA9A-ADC2-416A-824A-8F9EA9AFC69B}"/>
                  </a:ext>
                </a:extLst>
              </p:cNvPr>
              <p:cNvGrpSpPr>
                <a:grpSpLocks noChangeAspect="1"/>
              </p:cNvGrpSpPr>
              <p:nvPr/>
            </p:nvGrpSpPr>
            <p:grpSpPr>
              <a:xfrm>
                <a:off x="139700" y="2354649"/>
                <a:ext cx="5013211" cy="3499789"/>
                <a:chOff x="741680" y="1811351"/>
                <a:chExt cx="6033193" cy="4211852"/>
              </a:xfrm>
            </p:grpSpPr>
            <p:pic>
              <p:nvPicPr>
                <p:cNvPr id="2" name="Picture 1">
                  <a:extLst>
                    <a:ext uri="{FF2B5EF4-FFF2-40B4-BE49-F238E27FC236}">
                      <a16:creationId xmlns="" xmlns:a16="http://schemas.microsoft.com/office/drawing/2014/main" id="{D99A19CB-CC4E-4F9A-912C-60BB9CDD2D83}"/>
                    </a:ext>
                  </a:extLst>
                </p:cNvPr>
                <p:cNvPicPr>
                  <a:picLocks noChangeAspect="1"/>
                </p:cNvPicPr>
                <p:nvPr/>
              </p:nvPicPr>
              <p:blipFill>
                <a:blip r:embed="rId5"/>
                <a:stretch>
                  <a:fillRect/>
                </a:stretch>
              </p:blipFill>
              <p:spPr>
                <a:xfrm>
                  <a:off x="741680" y="1811351"/>
                  <a:ext cx="6033193" cy="4211852"/>
                </a:xfrm>
                <a:prstGeom prst="rect">
                  <a:avLst/>
                </a:prstGeom>
              </p:spPr>
            </p:pic>
            <p:sp>
              <p:nvSpPr>
                <p:cNvPr id="11" name="Freeform: Shape 10">
                  <a:extLst>
                    <a:ext uri="{FF2B5EF4-FFF2-40B4-BE49-F238E27FC236}">
                      <a16:creationId xmlns="" xmlns:a16="http://schemas.microsoft.com/office/drawing/2014/main" id="{131ADC19-64A7-4920-9EC5-DF7CFDA2429E}"/>
                    </a:ext>
                  </a:extLst>
                </p:cNvPr>
                <p:cNvSpPr/>
                <p:nvPr/>
              </p:nvSpPr>
              <p:spPr>
                <a:xfrm>
                  <a:off x="3771900" y="2400300"/>
                  <a:ext cx="266700" cy="3139440"/>
                </a:xfrm>
                <a:custGeom>
                  <a:avLst/>
                  <a:gdLst>
                    <a:gd name="connsiteX0" fmla="*/ 220980 w 266700"/>
                    <a:gd name="connsiteY0" fmla="*/ 0 h 3139440"/>
                    <a:gd name="connsiteX1" fmla="*/ 190500 w 266700"/>
                    <a:gd name="connsiteY1" fmla="*/ 358140 h 3139440"/>
                    <a:gd name="connsiteX2" fmla="*/ 266700 w 266700"/>
                    <a:gd name="connsiteY2" fmla="*/ 586740 h 3139440"/>
                    <a:gd name="connsiteX3" fmla="*/ 152400 w 266700"/>
                    <a:gd name="connsiteY3" fmla="*/ 861060 h 3139440"/>
                    <a:gd name="connsiteX4" fmla="*/ 114300 w 266700"/>
                    <a:gd name="connsiteY4" fmla="*/ 914400 h 3139440"/>
                    <a:gd name="connsiteX5" fmla="*/ 53340 w 266700"/>
                    <a:gd name="connsiteY5" fmla="*/ 1417320 h 3139440"/>
                    <a:gd name="connsiteX6" fmla="*/ 99060 w 266700"/>
                    <a:gd name="connsiteY6" fmla="*/ 1501140 h 3139440"/>
                    <a:gd name="connsiteX7" fmla="*/ 45720 w 266700"/>
                    <a:gd name="connsiteY7" fmla="*/ 2179320 h 3139440"/>
                    <a:gd name="connsiteX8" fmla="*/ 0 w 266700"/>
                    <a:gd name="connsiteY8" fmla="*/ 2263140 h 3139440"/>
                    <a:gd name="connsiteX9" fmla="*/ 137160 w 266700"/>
                    <a:gd name="connsiteY9" fmla="*/ 2552700 h 3139440"/>
                    <a:gd name="connsiteX10" fmla="*/ 129540 w 266700"/>
                    <a:gd name="connsiteY10" fmla="*/ 2788920 h 3139440"/>
                    <a:gd name="connsiteX11" fmla="*/ 129540 w 266700"/>
                    <a:gd name="connsiteY11" fmla="*/ 3139440 h 313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6700" h="3139440">
                      <a:moveTo>
                        <a:pt x="220980" y="0"/>
                      </a:moveTo>
                      <a:lnTo>
                        <a:pt x="190500" y="358140"/>
                      </a:lnTo>
                      <a:lnTo>
                        <a:pt x="266700" y="586740"/>
                      </a:lnTo>
                      <a:lnTo>
                        <a:pt x="152400" y="861060"/>
                      </a:lnTo>
                      <a:lnTo>
                        <a:pt x="114300" y="914400"/>
                      </a:lnTo>
                      <a:lnTo>
                        <a:pt x="53340" y="1417320"/>
                      </a:lnTo>
                      <a:lnTo>
                        <a:pt x="99060" y="1501140"/>
                      </a:lnTo>
                      <a:lnTo>
                        <a:pt x="45720" y="2179320"/>
                      </a:lnTo>
                      <a:lnTo>
                        <a:pt x="0" y="2263140"/>
                      </a:lnTo>
                      <a:lnTo>
                        <a:pt x="137160" y="2552700"/>
                      </a:lnTo>
                      <a:lnTo>
                        <a:pt x="129540" y="2788920"/>
                      </a:lnTo>
                      <a:lnTo>
                        <a:pt x="129540" y="3139440"/>
                      </a:lnTo>
                    </a:path>
                  </a:pathLst>
                </a:cu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prstClr val="black"/>
                    </a:solidFill>
                  </a:endParaRPr>
                </a:p>
              </p:txBody>
            </p:sp>
            <p:cxnSp>
              <p:nvCxnSpPr>
                <p:cNvPr id="13" name="Straight Arrow Connector 12">
                  <a:extLst>
                    <a:ext uri="{FF2B5EF4-FFF2-40B4-BE49-F238E27FC236}">
                      <a16:creationId xmlns="" xmlns:a16="http://schemas.microsoft.com/office/drawing/2014/main" id="{5BBCF3EF-D146-4C1D-BA75-3E173F9DFBCA}"/>
                    </a:ext>
                  </a:extLst>
                </p:cNvPr>
                <p:cNvCxnSpPr/>
                <p:nvPr/>
              </p:nvCxnSpPr>
              <p:spPr>
                <a:xfrm>
                  <a:off x="4038600" y="2307348"/>
                  <a:ext cx="457200" cy="0"/>
                </a:xfrm>
                <a:prstGeom prst="straightConnector1">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 xmlns:a16="http://schemas.microsoft.com/office/drawing/2014/main" id="{2647B53B-445B-4519-8913-A189B3962B47}"/>
                    </a:ext>
                  </a:extLst>
                </p:cNvPr>
                <p:cNvCxnSpPr>
                  <a:cxnSpLocks/>
                </p:cNvCxnSpPr>
                <p:nvPr/>
              </p:nvCxnSpPr>
              <p:spPr>
                <a:xfrm flipH="1">
                  <a:off x="3529676" y="2307348"/>
                  <a:ext cx="457200" cy="0"/>
                </a:xfrm>
                <a:prstGeom prst="straightConnector1">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 xmlns:a16="http://schemas.microsoft.com/office/drawing/2014/main" id="{D8996904-6353-4E03-9E5E-823256DE1BCE}"/>
                  </a:ext>
                </a:extLst>
              </p:cNvPr>
              <p:cNvSpPr txBox="1"/>
              <p:nvPr/>
            </p:nvSpPr>
            <p:spPr>
              <a:xfrm>
                <a:off x="1250420" y="2417943"/>
                <a:ext cx="3171675" cy="264486"/>
              </a:xfrm>
              <a:prstGeom prst="rect">
                <a:avLst/>
              </a:prstGeom>
              <a:solidFill>
                <a:schemeClr val="bg1"/>
              </a:solidFill>
              <a:ln>
                <a:solidFill>
                  <a:schemeClr val="tx1"/>
                </a:solidFill>
              </a:ln>
            </p:spPr>
            <p:txBody>
              <a:bodyPr wrap="square" rtlCol="0">
                <a:spAutoFit/>
              </a:bodyPr>
              <a:lstStyle/>
              <a:p>
                <a:r>
                  <a:rPr lang="en-GB" sz="1600" dirty="0">
                    <a:solidFill>
                      <a:prstClr val="black"/>
                    </a:solidFill>
                  </a:rPr>
                  <a:t>Approximate West-East split of the catchment</a:t>
                </a:r>
              </a:p>
            </p:txBody>
          </p:sp>
        </p:grpSp>
        <p:sp>
          <p:nvSpPr>
            <p:cNvPr id="3" name="Oval 2">
              <a:extLst>
                <a:ext uri="{FF2B5EF4-FFF2-40B4-BE49-F238E27FC236}">
                  <a16:creationId xmlns="" xmlns:a16="http://schemas.microsoft.com/office/drawing/2014/main" id="{9EC24146-6862-4BCD-A59C-0639F485D41C}"/>
                </a:ext>
              </a:extLst>
            </p:cNvPr>
            <p:cNvSpPr/>
            <p:nvPr/>
          </p:nvSpPr>
          <p:spPr>
            <a:xfrm>
              <a:off x="2996843" y="4973047"/>
              <a:ext cx="713614" cy="700521"/>
            </a:xfrm>
            <a:prstGeom prst="ellipse">
              <a:avLst/>
            </a:prstGeom>
            <a:no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22" name="TextBox 21"/>
          <p:cNvSpPr txBox="1"/>
          <p:nvPr/>
        </p:nvSpPr>
        <p:spPr>
          <a:xfrm>
            <a:off x="7143896" y="1775102"/>
            <a:ext cx="1768510" cy="4401205"/>
          </a:xfrm>
          <a:prstGeom prst="rect">
            <a:avLst/>
          </a:prstGeom>
          <a:solidFill>
            <a:schemeClr val="bg1"/>
          </a:solidFill>
          <a:ln>
            <a:solidFill>
              <a:schemeClr val="tx1"/>
            </a:solidFill>
          </a:ln>
        </p:spPr>
        <p:txBody>
          <a:bodyPr wrap="square" rtlCol="0">
            <a:spAutoFit/>
          </a:bodyPr>
          <a:lstStyle/>
          <a:p>
            <a:r>
              <a:rPr lang="en-GB" sz="1600" b="1" dirty="0">
                <a:solidFill>
                  <a:prstClr val="black"/>
                </a:solidFill>
              </a:rPr>
              <a:t>Benefits</a:t>
            </a:r>
          </a:p>
          <a:p>
            <a:pPr marL="285750" indent="-285750">
              <a:buFont typeface="Arial" panose="020B0604020202020204" pitchFamily="34" charset="0"/>
              <a:buChar char="•"/>
            </a:pPr>
            <a:r>
              <a:rPr lang="en-GB" sz="1200" dirty="0">
                <a:solidFill>
                  <a:prstClr val="black"/>
                </a:solidFill>
              </a:rPr>
              <a:t>Converted to a pumping station in 1962</a:t>
            </a:r>
          </a:p>
          <a:p>
            <a:pPr marL="285750" indent="-285750">
              <a:buFont typeface="Arial" panose="020B0604020202020204" pitchFamily="34" charset="0"/>
              <a:buChar char="•"/>
            </a:pPr>
            <a:r>
              <a:rPr lang="en-GB" sz="1200" dirty="0">
                <a:solidFill>
                  <a:prstClr val="black"/>
                </a:solidFill>
              </a:rPr>
              <a:t>Ensures a tidal 0.1% AEP to over 4,000 properties</a:t>
            </a:r>
          </a:p>
          <a:p>
            <a:pPr marL="285750" indent="-285750">
              <a:buFont typeface="Arial" panose="020B0604020202020204" pitchFamily="34" charset="0"/>
              <a:buChar char="•"/>
            </a:pPr>
            <a:r>
              <a:rPr lang="en-GB" sz="1200" dirty="0">
                <a:solidFill>
                  <a:prstClr val="black"/>
                </a:solidFill>
              </a:rPr>
              <a:t>Provides a 3.3%AEP from non-tidal sources to over 140 properties</a:t>
            </a:r>
          </a:p>
          <a:p>
            <a:pPr marL="285750" indent="-285750">
              <a:buFont typeface="Arial" panose="020B0604020202020204" pitchFamily="34" charset="0"/>
              <a:buChar char="•"/>
            </a:pPr>
            <a:r>
              <a:rPr lang="en-GB" sz="1200" dirty="0">
                <a:solidFill>
                  <a:prstClr val="black"/>
                </a:solidFill>
              </a:rPr>
              <a:t>Collects transport infrastructure drainage &amp; including proposed Tilbury2 transport corridor </a:t>
            </a:r>
          </a:p>
          <a:p>
            <a:pPr marL="285750" indent="-285750">
              <a:buFont typeface="Arial" panose="020B0604020202020204" pitchFamily="34" charset="0"/>
              <a:buChar char="•"/>
            </a:pPr>
            <a:r>
              <a:rPr lang="en-GB" sz="1200" dirty="0">
                <a:solidFill>
                  <a:prstClr val="black"/>
                </a:solidFill>
              </a:rPr>
              <a:t>Serves land drainage routes from former power station area / Tilbury 2 site</a:t>
            </a:r>
          </a:p>
        </p:txBody>
      </p:sp>
      <p:pic>
        <p:nvPicPr>
          <p:cNvPr id="5" name="Picture 4"/>
          <p:cNvPicPr>
            <a:picLocks noChangeAspect="1"/>
          </p:cNvPicPr>
          <p:nvPr/>
        </p:nvPicPr>
        <p:blipFill>
          <a:blip r:embed="rId6"/>
          <a:stretch>
            <a:fillRect/>
          </a:stretch>
        </p:blipFill>
        <p:spPr>
          <a:xfrm>
            <a:off x="1893948" y="4862426"/>
            <a:ext cx="1670745" cy="721458"/>
          </a:xfrm>
          <a:prstGeom prst="rect">
            <a:avLst/>
          </a:prstGeom>
        </p:spPr>
      </p:pic>
      <p:pic>
        <p:nvPicPr>
          <p:cNvPr id="23" name="Picture 22"/>
          <p:cNvPicPr>
            <a:picLocks noChangeAspect="1"/>
          </p:cNvPicPr>
          <p:nvPr/>
        </p:nvPicPr>
        <p:blipFill rotWithShape="1">
          <a:blip r:embed="rId7"/>
          <a:srcRect l="25625" t="33696" r="49167" b="57040"/>
          <a:stretch/>
        </p:blipFill>
        <p:spPr>
          <a:xfrm>
            <a:off x="621160" y="492184"/>
            <a:ext cx="2305050" cy="476250"/>
          </a:xfrm>
          <a:prstGeom prst="rect">
            <a:avLst/>
          </a:prstGeom>
        </p:spPr>
      </p:pic>
    </p:spTree>
    <p:extLst>
      <p:ext uri="{BB962C8B-B14F-4D97-AF65-F5344CB8AC3E}">
        <p14:creationId xmlns:p14="http://schemas.microsoft.com/office/powerpoint/2010/main" val="10323870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9272" y="5905255"/>
            <a:ext cx="4494727" cy="95274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5626" y="0"/>
            <a:ext cx="3178373" cy="1122363"/>
          </a:xfrm>
          <a:prstGeom prst="rect">
            <a:avLst/>
          </a:prstGeom>
        </p:spPr>
      </p:pic>
      <p:sp>
        <p:nvSpPr>
          <p:cNvPr id="5" name="Rectangle 4"/>
          <p:cNvSpPr/>
          <p:nvPr/>
        </p:nvSpPr>
        <p:spPr>
          <a:xfrm>
            <a:off x="0" y="4338529"/>
            <a:ext cx="9144000" cy="2523865"/>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rotWithShape="1">
          <a:blip r:embed="rId5"/>
          <a:srcRect l="3343" r="696"/>
          <a:stretch/>
        </p:blipFill>
        <p:spPr>
          <a:xfrm>
            <a:off x="0" y="1168000"/>
            <a:ext cx="6173845" cy="5690000"/>
          </a:xfrm>
          <a:prstGeom prst="rect">
            <a:avLst/>
          </a:prstGeom>
        </p:spPr>
      </p:pic>
      <p:sp>
        <p:nvSpPr>
          <p:cNvPr id="26" name="Content Placeholder 3">
            <a:extLst>
              <a:ext uri="{FF2B5EF4-FFF2-40B4-BE49-F238E27FC236}">
                <a16:creationId xmlns:a16="http://schemas.microsoft.com/office/drawing/2014/main" xmlns="" id="{D47EB0D5-EC5B-4B0E-AC8B-5802BB20F064}"/>
              </a:ext>
            </a:extLst>
          </p:cNvPr>
          <p:cNvSpPr txBox="1">
            <a:spLocks/>
          </p:cNvSpPr>
          <p:nvPr/>
        </p:nvSpPr>
        <p:spPr>
          <a:xfrm>
            <a:off x="4491987" y="1047461"/>
            <a:ext cx="4565755" cy="2074885"/>
          </a:xfrm>
          <a:prstGeom prst="rect">
            <a:avLst/>
          </a:prstGeom>
          <a:solidFill>
            <a:schemeClr val="bg1"/>
          </a:solidFill>
          <a:ln>
            <a:solidFill>
              <a:schemeClr val="tx1"/>
            </a:solidFill>
          </a:ln>
        </p:spPr>
        <p:txBody>
          <a:bodyPr vert="horz" wrap="square" lIns="68580" tIns="34290" rIns="68580" bIns="34290" anchor="t" anchorCtr="0" compatLnSpc="1">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225"/>
              </a:spcBef>
              <a:buSzPct val="100000"/>
              <a:buFont typeface="Arial" panose="020B0604020202020204" pitchFamily="34" charset="0"/>
              <a:buNone/>
            </a:pPr>
            <a:r>
              <a:rPr lang="en-GB" sz="1650" dirty="0">
                <a:solidFill>
                  <a:srgbClr val="000000"/>
                </a:solidFill>
                <a:cs typeface="Arial" pitchFamily="34"/>
              </a:rPr>
              <a:t>Proposed works include:</a:t>
            </a:r>
            <a:r>
              <a:rPr lang="en-GB" sz="1650" dirty="0" smtClean="0">
                <a:solidFill>
                  <a:srgbClr val="000000"/>
                </a:solidFill>
                <a:cs typeface="Arial" pitchFamily="34"/>
              </a:rPr>
              <a:t/>
            </a:r>
            <a:br>
              <a:rPr lang="en-GB" sz="1650" dirty="0" smtClean="0">
                <a:solidFill>
                  <a:srgbClr val="000000"/>
                </a:solidFill>
                <a:cs typeface="Arial" pitchFamily="34"/>
              </a:rPr>
            </a:br>
            <a:r>
              <a:rPr lang="en-GB" sz="1650" dirty="0" smtClean="0">
                <a:solidFill>
                  <a:srgbClr val="000000"/>
                </a:solidFill>
                <a:cs typeface="Arial" pitchFamily="34"/>
              </a:rPr>
              <a:t> </a:t>
            </a:r>
            <a:endParaRPr lang="en-US" sz="1650" dirty="0">
              <a:solidFill>
                <a:srgbClr val="000000"/>
              </a:solidFill>
              <a:cs typeface="Arial" pitchFamily="34"/>
            </a:endParaRPr>
          </a:p>
          <a:p>
            <a:pPr marL="171450" indent="-171450" defTabSz="685800">
              <a:lnSpc>
                <a:spcPct val="100000"/>
              </a:lnSpc>
              <a:spcBef>
                <a:spcPts val="225"/>
              </a:spcBef>
              <a:buSzPct val="100000"/>
              <a:buFont typeface="Arial" pitchFamily="34"/>
              <a:buChar char="•"/>
            </a:pPr>
            <a:r>
              <a:rPr lang="en-US" sz="1600" dirty="0">
                <a:solidFill>
                  <a:srgbClr val="000000"/>
                </a:solidFill>
                <a:cs typeface="Arial" pitchFamily="34"/>
              </a:rPr>
              <a:t>New wet well upstream of existing wet </a:t>
            </a:r>
            <a:r>
              <a:rPr lang="en-US" sz="1600" dirty="0" smtClean="0">
                <a:solidFill>
                  <a:srgbClr val="000000"/>
                </a:solidFill>
                <a:cs typeface="Arial" pitchFamily="34"/>
              </a:rPr>
              <a:t>well</a:t>
            </a:r>
          </a:p>
          <a:p>
            <a:pPr marL="171450" indent="-171450" defTabSz="685800">
              <a:lnSpc>
                <a:spcPct val="100000"/>
              </a:lnSpc>
              <a:spcBef>
                <a:spcPts val="225"/>
              </a:spcBef>
              <a:buSzPct val="100000"/>
              <a:buFont typeface="Arial" pitchFamily="34"/>
              <a:buChar char="•"/>
            </a:pPr>
            <a:r>
              <a:rPr lang="en-US" sz="1600" dirty="0" smtClean="0">
                <a:solidFill>
                  <a:srgbClr val="000000"/>
                </a:solidFill>
                <a:cs typeface="Arial" pitchFamily="34"/>
              </a:rPr>
              <a:t>Connect Gravity </a:t>
            </a:r>
            <a:r>
              <a:rPr lang="en-US" sz="1600" dirty="0">
                <a:solidFill>
                  <a:srgbClr val="000000"/>
                </a:solidFill>
                <a:cs typeface="Arial" pitchFamily="34"/>
              </a:rPr>
              <a:t>outfall to existing</a:t>
            </a:r>
          </a:p>
          <a:p>
            <a:pPr marL="171450" indent="-171450" defTabSz="685800">
              <a:lnSpc>
                <a:spcPct val="100000"/>
              </a:lnSpc>
              <a:spcBef>
                <a:spcPts val="225"/>
              </a:spcBef>
              <a:buSzPct val="100000"/>
              <a:buFont typeface="Arial" pitchFamily="34"/>
              <a:buChar char="•"/>
            </a:pPr>
            <a:r>
              <a:rPr lang="en-US" sz="1600" dirty="0">
                <a:solidFill>
                  <a:srgbClr val="000000"/>
                </a:solidFill>
                <a:cs typeface="Arial" pitchFamily="34"/>
              </a:rPr>
              <a:t>Backfill existing wet well</a:t>
            </a:r>
          </a:p>
          <a:p>
            <a:pPr marL="171450" indent="-171450" defTabSz="685800">
              <a:lnSpc>
                <a:spcPct val="100000"/>
              </a:lnSpc>
              <a:spcBef>
                <a:spcPts val="225"/>
              </a:spcBef>
              <a:buSzPct val="100000"/>
              <a:buFont typeface="Arial" pitchFamily="34"/>
              <a:buChar char="•"/>
            </a:pPr>
            <a:r>
              <a:rPr lang="en-US" sz="1600" dirty="0">
                <a:solidFill>
                  <a:srgbClr val="000000"/>
                </a:solidFill>
                <a:cs typeface="Arial" pitchFamily="34"/>
              </a:rPr>
              <a:t>Same structure IL as </a:t>
            </a:r>
            <a:r>
              <a:rPr lang="en-US" sz="1600" dirty="0" smtClean="0">
                <a:solidFill>
                  <a:srgbClr val="000000"/>
                </a:solidFill>
                <a:cs typeface="Arial" pitchFamily="34"/>
              </a:rPr>
              <a:t>existing</a:t>
            </a:r>
          </a:p>
          <a:p>
            <a:pPr marL="171450" indent="-171450" defTabSz="685800">
              <a:lnSpc>
                <a:spcPct val="100000"/>
              </a:lnSpc>
              <a:spcBef>
                <a:spcPts val="225"/>
              </a:spcBef>
              <a:buSzPct val="100000"/>
              <a:buFont typeface="Arial" pitchFamily="34"/>
              <a:buChar char="•"/>
            </a:pPr>
            <a:r>
              <a:rPr lang="en-US" sz="1600" dirty="0">
                <a:solidFill>
                  <a:srgbClr val="000000"/>
                </a:solidFill>
                <a:cs typeface="Arial" pitchFamily="34"/>
              </a:rPr>
              <a:t>~£</a:t>
            </a:r>
            <a:r>
              <a:rPr lang="en-US" sz="1600" dirty="0" smtClean="0">
                <a:solidFill>
                  <a:srgbClr val="000000"/>
                </a:solidFill>
                <a:cs typeface="Arial" pitchFamily="34"/>
              </a:rPr>
              <a:t>15m</a:t>
            </a:r>
          </a:p>
          <a:p>
            <a:pPr marL="171450" indent="-171450" defTabSz="685800">
              <a:lnSpc>
                <a:spcPct val="100000"/>
              </a:lnSpc>
              <a:spcBef>
                <a:spcPts val="225"/>
              </a:spcBef>
              <a:buSzPct val="100000"/>
              <a:buFont typeface="Arial" pitchFamily="34"/>
              <a:buChar char="•"/>
            </a:pPr>
            <a:r>
              <a:rPr lang="en-US" sz="1600" dirty="0" smtClean="0">
                <a:solidFill>
                  <a:srgbClr val="000000"/>
                </a:solidFill>
                <a:cs typeface="Arial" pitchFamily="34"/>
              </a:rPr>
              <a:t>Emerging EA Area staff preferred option</a:t>
            </a:r>
            <a:endParaRPr lang="en-US" sz="1600" dirty="0">
              <a:solidFill>
                <a:srgbClr val="000000"/>
              </a:solidFill>
              <a:cs typeface="Arial" pitchFamily="34"/>
            </a:endParaRPr>
          </a:p>
          <a:p>
            <a:pPr marL="171450" indent="-171450" defTabSz="685800">
              <a:lnSpc>
                <a:spcPct val="100000"/>
              </a:lnSpc>
              <a:spcBef>
                <a:spcPts val="225"/>
              </a:spcBef>
              <a:buSzPct val="100000"/>
              <a:buFont typeface="Arial" pitchFamily="34"/>
              <a:buChar char="•"/>
            </a:pPr>
            <a:endParaRPr lang="en-US" sz="1600" dirty="0">
              <a:solidFill>
                <a:srgbClr val="000000"/>
              </a:solidFill>
              <a:cs typeface="Arial" pitchFamily="34"/>
            </a:endParaRPr>
          </a:p>
          <a:p>
            <a:pPr marL="0" indent="0" defTabSz="685800">
              <a:lnSpc>
                <a:spcPct val="100000"/>
              </a:lnSpc>
              <a:spcBef>
                <a:spcPts val="225"/>
              </a:spcBef>
              <a:buSzPct val="100000"/>
              <a:buFont typeface="Arial" panose="020B0604020202020204" pitchFamily="34" charset="0"/>
              <a:buNone/>
            </a:pPr>
            <a:endParaRPr lang="en-US" sz="1650" dirty="0">
              <a:solidFill>
                <a:srgbClr val="000000"/>
              </a:solidFill>
              <a:cs typeface="Arial" pitchFamily="34"/>
            </a:endParaRPr>
          </a:p>
          <a:p>
            <a:pPr marL="0" indent="0" defTabSz="685800">
              <a:lnSpc>
                <a:spcPct val="100000"/>
              </a:lnSpc>
              <a:spcBef>
                <a:spcPts val="225"/>
              </a:spcBef>
              <a:buFont typeface="Arial" panose="020B0604020202020204" pitchFamily="34" charset="0"/>
              <a:buNone/>
            </a:pPr>
            <a:endParaRPr lang="en-US" sz="1650" dirty="0">
              <a:solidFill>
                <a:srgbClr val="000000"/>
              </a:solidFill>
              <a:cs typeface="Arial" pitchFamily="34"/>
            </a:endParaRPr>
          </a:p>
        </p:txBody>
      </p:sp>
      <p:pic>
        <p:nvPicPr>
          <p:cNvPr id="8" name="Picture 7"/>
          <p:cNvPicPr>
            <a:picLocks noChangeAspect="1"/>
          </p:cNvPicPr>
          <p:nvPr/>
        </p:nvPicPr>
        <p:blipFill rotWithShape="1">
          <a:blip r:embed="rId6"/>
          <a:srcRect l="25625" t="33696" r="49167" b="57040"/>
          <a:stretch/>
        </p:blipFill>
        <p:spPr>
          <a:xfrm>
            <a:off x="590680" y="522664"/>
            <a:ext cx="2305050" cy="476250"/>
          </a:xfrm>
          <a:prstGeom prst="rect">
            <a:avLst/>
          </a:prstGeom>
        </p:spPr>
      </p:pic>
    </p:spTree>
    <p:extLst>
      <p:ext uri="{BB962C8B-B14F-4D97-AF65-F5344CB8AC3E}">
        <p14:creationId xmlns:p14="http://schemas.microsoft.com/office/powerpoint/2010/main" val="2145329111"/>
      </p:ext>
    </p:extLst>
  </p:cSld>
  <p:clrMapOvr>
    <a:masterClrMapping/>
  </p:clrMapOvr>
  <p:timing>
    <p:tnLst>
      <p:par>
        <p:cTn id="1" dur="indefinite" restart="never" nodeType="tmRoot"/>
      </p:par>
    </p:tn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A66D8A5-62FA-49A4-BC90-9A648D27214D}" vid="{201AB91D-F649-41BA-B7C1-4CE60505CE38}"/>
    </a:ext>
  </a:extLst>
</a:theme>
</file>

<file path=ppt/theme/theme2.xml><?xml version="1.0" encoding="utf-8"?>
<a:theme xmlns:a="http://schemas.openxmlformats.org/drawingml/2006/main" name="2_PPT template final">
  <a:themeElements>
    <a:clrScheme name="EA PPT">
      <a:dk1>
        <a:srgbClr val="F8F8F8"/>
      </a:dk1>
      <a:lt1>
        <a:srgbClr val="2F2F2F"/>
      </a:lt1>
      <a:dk2>
        <a:srgbClr val="00AF41"/>
      </a:dk2>
      <a:lt2>
        <a:srgbClr val="034B89"/>
      </a:lt2>
      <a:accent1>
        <a:srgbClr val="00AF41"/>
      </a:accent1>
      <a:accent2>
        <a:srgbClr val="034B89"/>
      </a:accent2>
      <a:accent3>
        <a:srgbClr val="B2C326"/>
      </a:accent3>
      <a:accent4>
        <a:srgbClr val="54BCE7"/>
      </a:accent4>
      <a:accent5>
        <a:srgbClr val="D95F15"/>
      </a:accent5>
      <a:accent6>
        <a:srgbClr val="2F2F2F"/>
      </a:accent6>
      <a:hlink>
        <a:srgbClr val="034B89"/>
      </a:hlink>
      <a:folHlink>
        <a:srgbClr val="D95F15"/>
      </a:folHlink>
    </a:clrScheme>
    <a:fontScheme name="Environment Agenc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399_13_SD10 11102017 [Read-Only]" id="{700613BF-0720-4BE7-A2E3-2F36B0EEC226}" vid="{9582CDE2-99E2-40C7-8B9D-3E29EA464988}"/>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A66D8A5-62FA-49A4-BC90-9A648D27214D}" vid="{201AB91D-F649-41BA-B7C1-4CE60505CE3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352</TotalTime>
  <Words>1234</Words>
  <Application>Microsoft Office PowerPoint</Application>
  <PresentationFormat>On-screen Show (4:3)</PresentationFormat>
  <Paragraphs>165</Paragraphs>
  <Slides>11</Slides>
  <Notes>10</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11</vt:i4>
      </vt:variant>
    </vt:vector>
  </HeadingPairs>
  <TitlesOfParts>
    <vt:vector size="22" baseType="lpstr">
      <vt:lpstr>MS PGothic</vt:lpstr>
      <vt:lpstr>Arial</vt:lpstr>
      <vt:lpstr>Arial Narrow</vt:lpstr>
      <vt:lpstr>Calibri</vt:lpstr>
      <vt:lpstr>Courier New</vt:lpstr>
      <vt:lpstr>Shruti</vt:lpstr>
      <vt:lpstr>Times New Roman</vt:lpstr>
      <vt:lpstr>Wingdings</vt:lpstr>
      <vt:lpstr>3_Office Theme</vt:lpstr>
      <vt:lpstr>2_PPT template final</vt:lpstr>
      <vt:lpstr>1_Office Theme</vt:lpstr>
      <vt:lpstr>Thames Estuary 2100: Brief introduction &amp; afternoon visits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Environment Agency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 area</dc:title>
  <dc:creator>Littleton, Laura J</dc:creator>
  <cp:lastModifiedBy>Dedman, Kat</cp:lastModifiedBy>
  <cp:revision>34</cp:revision>
  <dcterms:created xsi:type="dcterms:W3CDTF">2019-04-24T08:34:37Z</dcterms:created>
  <dcterms:modified xsi:type="dcterms:W3CDTF">2019-06-28T09:18:37Z</dcterms:modified>
</cp:coreProperties>
</file>